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1"/>
    <p:sldMasterId id="2147483792" r:id="rId2"/>
  </p:sldMasterIdLst>
  <p:notesMasterIdLst>
    <p:notesMasterId r:id="rId21"/>
  </p:notesMasterIdLst>
  <p:sldIdLst>
    <p:sldId id="285" r:id="rId3"/>
    <p:sldId id="274" r:id="rId4"/>
    <p:sldId id="260" r:id="rId5"/>
    <p:sldId id="276" r:id="rId6"/>
    <p:sldId id="261" r:id="rId7"/>
    <p:sldId id="277" r:id="rId8"/>
    <p:sldId id="278" r:id="rId9"/>
    <p:sldId id="279" r:id="rId10"/>
    <p:sldId id="280" r:id="rId11"/>
    <p:sldId id="281" r:id="rId12"/>
    <p:sldId id="282" r:id="rId13"/>
    <p:sldId id="283" r:id="rId14"/>
    <p:sldId id="287" r:id="rId15"/>
    <p:sldId id="266" r:id="rId16"/>
    <p:sldId id="268" r:id="rId17"/>
    <p:sldId id="269" r:id="rId18"/>
    <p:sldId id="270" r:id="rId19"/>
    <p:sldId id="25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0725DC5-ACCD-42C6-ADED-511B3AC72608}">
          <p14:sldIdLst>
            <p14:sldId id="285"/>
            <p14:sldId id="274"/>
            <p14:sldId id="260"/>
            <p14:sldId id="276"/>
            <p14:sldId id="261"/>
            <p14:sldId id="277"/>
            <p14:sldId id="278"/>
            <p14:sldId id="279"/>
            <p14:sldId id="280"/>
            <p14:sldId id="281"/>
            <p14:sldId id="282"/>
            <p14:sldId id="283"/>
            <p14:sldId id="287"/>
            <p14:sldId id="266"/>
            <p14:sldId id="268"/>
            <p14:sldId id="269"/>
            <p14:sldId id="270"/>
            <p14:sldId id="2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005EA4"/>
    <a:srgbClr val="0070C0"/>
    <a:srgbClr val="FC674E"/>
    <a:srgbClr val="FFF029"/>
    <a:srgbClr val="34CC46"/>
    <a:srgbClr val="40406F"/>
    <a:srgbClr val="9A4D00"/>
    <a:srgbClr val="C2E194"/>
    <a:srgbClr val="C737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054" autoAdjust="0"/>
    <p:restoredTop sz="95196" autoAdjust="0"/>
  </p:normalViewPr>
  <p:slideViewPr>
    <p:cSldViewPr snapToGrid="0">
      <p:cViewPr varScale="1">
        <p:scale>
          <a:sx n="109" d="100"/>
          <a:sy n="109" d="100"/>
        </p:scale>
        <p:origin x="15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jpe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svg>
</file>

<file path=ppt/media/image21.png>
</file>

<file path=ppt/media/image22.svg>
</file>

<file path=ppt/media/image23.png>
</file>

<file path=ppt/media/image24.svg>
</file>

<file path=ppt/media/image25.jp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B479F8-4DBA-45D7-9EDB-FBC7FF9B486A}" type="datetimeFigureOut">
              <a:rPr lang="en-US" smtClean="0"/>
              <a:t>11/29/2023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D06B88-2AE1-4F6C-8649-B7414D57AFDD}" type="slidenum">
              <a:rPr lang="en-US" smtClean="0"/>
              <a:t>‹#›</a:t>
            </a:fld>
            <a:endParaRPr lang="en-US"/>
          </a:p>
        </p:txBody>
      </p:sp>
    </p:spTree>
    <p:extLst>
      <p:ext uri="{BB962C8B-B14F-4D97-AF65-F5344CB8AC3E}">
        <p14:creationId xmlns:p14="http://schemas.microsoft.com/office/powerpoint/2010/main" val="3071215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1" name="Google Shape;17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5A05BB00-65AF-4907-A403-D96EB22A3CEB}" type="datetimeFigureOut">
              <a:rPr lang="en-US" smtClean="0"/>
              <a:t>11/29/2023</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1869052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A05BB00-65AF-4907-A403-D96EB22A3CEB}" type="datetimeFigureOut">
              <a:rPr lang="en-US" smtClean="0"/>
              <a:t>11/29/2023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37453350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A05BB00-65AF-4907-A403-D96EB22A3CEB}" type="datetimeFigureOut">
              <a:rPr lang="en-US" smtClean="0"/>
              <a:t>11/29/2023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10629714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A05BB00-65AF-4907-A403-D96EB22A3CEB}" type="datetimeFigureOut">
              <a:rPr lang="en-US" smtClean="0"/>
              <a:t>11/29/2023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6FC38D-08DE-4671-8ABE-D9841BCDB638}"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219600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A05BB00-65AF-4907-A403-D96EB22A3CEB}" type="datetimeFigureOut">
              <a:rPr lang="en-US" smtClean="0"/>
              <a:t>11/29/2023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26206178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5A05BB00-65AF-4907-A403-D96EB22A3CEB}" type="datetimeFigureOut">
              <a:rPr lang="en-US" smtClean="0"/>
              <a:t>11/29/2023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7329672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5A05BB00-65AF-4907-A403-D96EB22A3CEB}" type="datetimeFigureOut">
              <a:rPr lang="en-US" smtClean="0"/>
              <a:t>11/29/2023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26297660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05BB00-65AF-4907-A403-D96EB22A3CEB}" type="datetimeFigureOut">
              <a:rPr lang="en-US" smtClean="0"/>
              <a:t>11/29/2023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30045892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05BB00-65AF-4907-A403-D96EB22A3CEB}" type="datetimeFigureOut">
              <a:rPr lang="en-US" smtClean="0"/>
              <a:t>11/29/2023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26012571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2"/>
        <p:cNvGrpSpPr/>
        <p:nvPr/>
      </p:nvGrpSpPr>
      <p:grpSpPr>
        <a:xfrm>
          <a:off x="0" y="0"/>
          <a:ext cx="0" cy="0"/>
          <a:chOff x="0" y="0"/>
          <a:chExt cx="0" cy="0"/>
        </a:xfrm>
      </p:grpSpPr>
      <p:sp>
        <p:nvSpPr>
          <p:cNvPr id="13" name="Google Shape;13;p42"/>
          <p:cNvSpPr txBox="1">
            <a:spLocks noGrp="1"/>
          </p:cNvSpPr>
          <p:nvPr>
            <p:ph type="ctrTitle"/>
          </p:nvPr>
        </p:nvSpPr>
        <p:spPr>
          <a:xfrm>
            <a:off x="2024786" y="1671779"/>
            <a:ext cx="8142429" cy="2643387"/>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8500"/>
              <a:buFont typeface="DM Serif Display"/>
              <a:buNone/>
              <a:defRPr sz="7733" b="0">
                <a:latin typeface="Bebas Neue"/>
                <a:ea typeface="Bebas Neue"/>
                <a:cs typeface="Bebas Neue"/>
                <a:sym typeface="Bebas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42"/>
          <p:cNvSpPr txBox="1">
            <a:spLocks noGrp="1"/>
          </p:cNvSpPr>
          <p:nvPr>
            <p:ph type="subTitle" idx="1"/>
          </p:nvPr>
        </p:nvSpPr>
        <p:spPr>
          <a:xfrm>
            <a:off x="2024786" y="4227421"/>
            <a:ext cx="8142429" cy="579179"/>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1800"/>
              <a:buNone/>
              <a:defRPr sz="2400">
                <a:solidFill>
                  <a:srgbClr val="000000"/>
                </a:solidFill>
                <a:latin typeface="Chivo"/>
                <a:ea typeface="Chivo"/>
                <a:cs typeface="Chivo"/>
                <a:sym typeface="Chivo"/>
              </a:defRPr>
            </a:lvl1pPr>
            <a:lvl2pPr lvl="1" algn="ctr">
              <a:lnSpc>
                <a:spcPct val="90000"/>
              </a:lnSpc>
              <a:spcBef>
                <a:spcPts val="500"/>
              </a:spcBef>
              <a:spcAft>
                <a:spcPts val="0"/>
              </a:spcAft>
              <a:buClr>
                <a:schemeClr val="dk1"/>
              </a:buClr>
              <a:buSzPts val="1500"/>
              <a:buNone/>
              <a:defRPr sz="2000"/>
            </a:lvl2pPr>
            <a:lvl3pPr lvl="2" algn="ctr">
              <a:lnSpc>
                <a:spcPct val="90000"/>
              </a:lnSpc>
              <a:spcBef>
                <a:spcPts val="500"/>
              </a:spcBef>
              <a:spcAft>
                <a:spcPts val="0"/>
              </a:spcAft>
              <a:buClr>
                <a:schemeClr val="dk1"/>
              </a:buClr>
              <a:buSzPts val="1350"/>
              <a:buNone/>
              <a:defRPr sz="1800"/>
            </a:lvl3pPr>
            <a:lvl4pPr lvl="3" algn="ctr">
              <a:lnSpc>
                <a:spcPct val="90000"/>
              </a:lnSpc>
              <a:spcBef>
                <a:spcPts val="500"/>
              </a:spcBef>
              <a:spcAft>
                <a:spcPts val="0"/>
              </a:spcAft>
              <a:buClr>
                <a:schemeClr val="dk1"/>
              </a:buClr>
              <a:buSzPts val="1200"/>
              <a:buNone/>
              <a:defRPr sz="1600"/>
            </a:lvl4pPr>
            <a:lvl5pPr lvl="4" algn="ctr">
              <a:lnSpc>
                <a:spcPct val="90000"/>
              </a:lnSpc>
              <a:spcBef>
                <a:spcPts val="500"/>
              </a:spcBef>
              <a:spcAft>
                <a:spcPts val="0"/>
              </a:spcAft>
              <a:buClr>
                <a:schemeClr val="dk1"/>
              </a:buClr>
              <a:buSzPts val="1200"/>
              <a:buNone/>
              <a:defRPr sz="1600"/>
            </a:lvl5pPr>
            <a:lvl6pPr lvl="5" algn="ctr">
              <a:lnSpc>
                <a:spcPct val="90000"/>
              </a:lnSpc>
              <a:spcBef>
                <a:spcPts val="500"/>
              </a:spcBef>
              <a:spcAft>
                <a:spcPts val="0"/>
              </a:spcAft>
              <a:buClr>
                <a:schemeClr val="lt1"/>
              </a:buClr>
              <a:buSzPts val="1200"/>
              <a:buNone/>
              <a:defRPr sz="1600"/>
            </a:lvl6pPr>
            <a:lvl7pPr lvl="6" algn="ctr">
              <a:lnSpc>
                <a:spcPct val="90000"/>
              </a:lnSpc>
              <a:spcBef>
                <a:spcPts val="500"/>
              </a:spcBef>
              <a:spcAft>
                <a:spcPts val="0"/>
              </a:spcAft>
              <a:buClr>
                <a:schemeClr val="lt1"/>
              </a:buClr>
              <a:buSzPts val="1200"/>
              <a:buNone/>
              <a:defRPr sz="1600"/>
            </a:lvl7pPr>
            <a:lvl8pPr lvl="7" algn="ctr">
              <a:lnSpc>
                <a:spcPct val="90000"/>
              </a:lnSpc>
              <a:spcBef>
                <a:spcPts val="500"/>
              </a:spcBef>
              <a:spcAft>
                <a:spcPts val="0"/>
              </a:spcAft>
              <a:buClr>
                <a:schemeClr val="lt1"/>
              </a:buClr>
              <a:buSzPts val="1200"/>
              <a:buNone/>
              <a:defRPr sz="1600"/>
            </a:lvl8pPr>
            <a:lvl9pPr lvl="8" algn="ctr">
              <a:lnSpc>
                <a:spcPct val="90000"/>
              </a:lnSpc>
              <a:spcBef>
                <a:spcPts val="500"/>
              </a:spcBef>
              <a:spcAft>
                <a:spcPts val="0"/>
              </a:spcAft>
              <a:buClr>
                <a:schemeClr val="lt1"/>
              </a:buClr>
              <a:buSzPts val="1200"/>
              <a:buNone/>
              <a:defRPr sz="1600"/>
            </a:lvl9pPr>
          </a:lstStyle>
          <a:p>
            <a:endParaRPr/>
          </a:p>
        </p:txBody>
      </p:sp>
    </p:spTree>
    <p:extLst>
      <p:ext uri="{BB962C8B-B14F-4D97-AF65-F5344CB8AC3E}">
        <p14:creationId xmlns:p14="http://schemas.microsoft.com/office/powerpoint/2010/main" val="31324387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8"/>
        <p:cNvGrpSpPr/>
        <p:nvPr/>
      </p:nvGrpSpPr>
      <p:grpSpPr>
        <a:xfrm>
          <a:off x="0" y="0"/>
          <a:ext cx="0" cy="0"/>
          <a:chOff x="0" y="0"/>
          <a:chExt cx="0" cy="0"/>
        </a:xfrm>
      </p:grpSpPr>
      <p:sp>
        <p:nvSpPr>
          <p:cNvPr id="29" name="Google Shape;29;p45"/>
          <p:cNvSpPr txBox="1">
            <a:spLocks noGrp="1"/>
          </p:cNvSpPr>
          <p:nvPr>
            <p:ph type="title"/>
          </p:nvPr>
        </p:nvSpPr>
        <p:spPr>
          <a:xfrm>
            <a:off x="965200" y="2842496"/>
            <a:ext cx="10261600" cy="1625752"/>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7500"/>
              <a:buFont typeface="DM Serif Display"/>
              <a:buNone/>
              <a:defRPr sz="8000" b="0">
                <a:latin typeface="Bebas Neue"/>
                <a:ea typeface="Bebas Neue"/>
                <a:cs typeface="Bebas Neue"/>
                <a:sym typeface="Bebas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45"/>
          <p:cNvSpPr txBox="1">
            <a:spLocks noGrp="1"/>
          </p:cNvSpPr>
          <p:nvPr>
            <p:ph type="body" idx="1"/>
          </p:nvPr>
        </p:nvSpPr>
        <p:spPr>
          <a:xfrm>
            <a:off x="965200" y="4346332"/>
            <a:ext cx="10261600" cy="625211"/>
          </a:xfrm>
          <a:prstGeom prst="rect">
            <a:avLst/>
          </a:prstGeom>
          <a:noFill/>
          <a:ln>
            <a:noFill/>
          </a:ln>
        </p:spPr>
        <p:txBody>
          <a:bodyPr spcFirstLastPara="1" wrap="square" lIns="91425" tIns="45700" rIns="91425" bIns="45700" anchor="t" anchorCtr="0">
            <a:normAutofit/>
          </a:bodyPr>
          <a:lstStyle>
            <a:lvl1pPr marL="609585" lvl="0" indent="-304792" algn="ctr">
              <a:lnSpc>
                <a:spcPct val="90000"/>
              </a:lnSpc>
              <a:spcBef>
                <a:spcPts val="1000"/>
              </a:spcBef>
              <a:spcAft>
                <a:spcPts val="0"/>
              </a:spcAft>
              <a:buClr>
                <a:schemeClr val="dk1"/>
              </a:buClr>
              <a:buSzPts val="1800"/>
              <a:buNone/>
              <a:defRPr sz="2400">
                <a:solidFill>
                  <a:schemeClr val="dk1"/>
                </a:solidFill>
                <a:latin typeface="Chivo"/>
                <a:ea typeface="Chivo"/>
                <a:cs typeface="Chivo"/>
                <a:sym typeface="Chivo"/>
              </a:defRPr>
            </a:lvl1pPr>
            <a:lvl2pPr marL="1219170" lvl="1" indent="-304792" algn="l">
              <a:lnSpc>
                <a:spcPct val="90000"/>
              </a:lnSpc>
              <a:spcBef>
                <a:spcPts val="500"/>
              </a:spcBef>
              <a:spcAft>
                <a:spcPts val="0"/>
              </a:spcAft>
              <a:buClr>
                <a:srgbClr val="FFC988"/>
              </a:buClr>
              <a:buSzPts val="1500"/>
              <a:buNone/>
              <a:defRPr sz="2000">
                <a:solidFill>
                  <a:srgbClr val="FFC988"/>
                </a:solidFill>
              </a:defRPr>
            </a:lvl2pPr>
            <a:lvl3pPr marL="1828754" lvl="2" indent="-304792" algn="l">
              <a:lnSpc>
                <a:spcPct val="90000"/>
              </a:lnSpc>
              <a:spcBef>
                <a:spcPts val="500"/>
              </a:spcBef>
              <a:spcAft>
                <a:spcPts val="0"/>
              </a:spcAft>
              <a:buClr>
                <a:srgbClr val="FFC988"/>
              </a:buClr>
              <a:buSzPts val="1350"/>
              <a:buNone/>
              <a:defRPr sz="1800">
                <a:solidFill>
                  <a:srgbClr val="FFC988"/>
                </a:solidFill>
              </a:defRPr>
            </a:lvl3pPr>
            <a:lvl4pPr marL="2438339" lvl="3" indent="-304792" algn="l">
              <a:lnSpc>
                <a:spcPct val="90000"/>
              </a:lnSpc>
              <a:spcBef>
                <a:spcPts val="500"/>
              </a:spcBef>
              <a:spcAft>
                <a:spcPts val="0"/>
              </a:spcAft>
              <a:buClr>
                <a:srgbClr val="FFC988"/>
              </a:buClr>
              <a:buSzPts val="1200"/>
              <a:buNone/>
              <a:defRPr sz="1600">
                <a:solidFill>
                  <a:srgbClr val="FFC988"/>
                </a:solidFill>
              </a:defRPr>
            </a:lvl4pPr>
            <a:lvl5pPr marL="3047924" lvl="4" indent="-304792" algn="l">
              <a:lnSpc>
                <a:spcPct val="90000"/>
              </a:lnSpc>
              <a:spcBef>
                <a:spcPts val="500"/>
              </a:spcBef>
              <a:spcAft>
                <a:spcPts val="0"/>
              </a:spcAft>
              <a:buClr>
                <a:srgbClr val="FFC988"/>
              </a:buClr>
              <a:buSzPts val="1200"/>
              <a:buNone/>
              <a:defRPr sz="1600">
                <a:solidFill>
                  <a:srgbClr val="FFC988"/>
                </a:solidFill>
              </a:defRPr>
            </a:lvl5pPr>
            <a:lvl6pPr marL="3657509" lvl="5" indent="-304792" algn="l">
              <a:lnSpc>
                <a:spcPct val="90000"/>
              </a:lnSpc>
              <a:spcBef>
                <a:spcPts val="500"/>
              </a:spcBef>
              <a:spcAft>
                <a:spcPts val="0"/>
              </a:spcAft>
              <a:buClr>
                <a:srgbClr val="FFC988"/>
              </a:buClr>
              <a:buSzPts val="1200"/>
              <a:buNone/>
              <a:defRPr sz="1600">
                <a:solidFill>
                  <a:srgbClr val="FFC988"/>
                </a:solidFill>
              </a:defRPr>
            </a:lvl6pPr>
            <a:lvl7pPr marL="4267093" lvl="6" indent="-304792" algn="l">
              <a:lnSpc>
                <a:spcPct val="90000"/>
              </a:lnSpc>
              <a:spcBef>
                <a:spcPts val="500"/>
              </a:spcBef>
              <a:spcAft>
                <a:spcPts val="0"/>
              </a:spcAft>
              <a:buClr>
                <a:srgbClr val="FFC988"/>
              </a:buClr>
              <a:buSzPts val="1200"/>
              <a:buNone/>
              <a:defRPr sz="1600">
                <a:solidFill>
                  <a:srgbClr val="FFC988"/>
                </a:solidFill>
              </a:defRPr>
            </a:lvl7pPr>
            <a:lvl8pPr marL="4876678" lvl="7" indent="-304792" algn="l">
              <a:lnSpc>
                <a:spcPct val="90000"/>
              </a:lnSpc>
              <a:spcBef>
                <a:spcPts val="500"/>
              </a:spcBef>
              <a:spcAft>
                <a:spcPts val="0"/>
              </a:spcAft>
              <a:buClr>
                <a:srgbClr val="FFC988"/>
              </a:buClr>
              <a:buSzPts val="1200"/>
              <a:buNone/>
              <a:defRPr sz="1600">
                <a:solidFill>
                  <a:srgbClr val="FFC988"/>
                </a:solidFill>
              </a:defRPr>
            </a:lvl8pPr>
            <a:lvl9pPr marL="5486263" lvl="8" indent="-304792" algn="l">
              <a:lnSpc>
                <a:spcPct val="90000"/>
              </a:lnSpc>
              <a:spcBef>
                <a:spcPts val="500"/>
              </a:spcBef>
              <a:spcAft>
                <a:spcPts val="0"/>
              </a:spcAft>
              <a:buClr>
                <a:srgbClr val="FFC988"/>
              </a:buClr>
              <a:buSzPts val="1200"/>
              <a:buNone/>
              <a:defRPr sz="1600">
                <a:solidFill>
                  <a:srgbClr val="FFC988"/>
                </a:solidFill>
              </a:defRPr>
            </a:lvl9pPr>
          </a:lstStyle>
          <a:p>
            <a:endParaRPr/>
          </a:p>
        </p:txBody>
      </p:sp>
      <p:sp>
        <p:nvSpPr>
          <p:cNvPr id="31" name="Google Shape;31;p45"/>
          <p:cNvSpPr txBox="1">
            <a:spLocks noGrp="1"/>
          </p:cNvSpPr>
          <p:nvPr>
            <p:ph type="body" idx="2"/>
          </p:nvPr>
        </p:nvSpPr>
        <p:spPr>
          <a:xfrm>
            <a:off x="965200" y="1700834"/>
            <a:ext cx="10261600" cy="1111183"/>
          </a:xfrm>
          <a:prstGeom prst="rect">
            <a:avLst/>
          </a:prstGeom>
          <a:noFill/>
          <a:ln>
            <a:noFill/>
          </a:ln>
        </p:spPr>
        <p:txBody>
          <a:bodyPr spcFirstLastPara="1" wrap="square" lIns="91425" tIns="45700" rIns="91425" bIns="45700" anchor="t" anchorCtr="0">
            <a:noAutofit/>
          </a:bodyPr>
          <a:lstStyle>
            <a:lvl1pPr marL="609585" lvl="0" indent="-304792" algn="ctr">
              <a:lnSpc>
                <a:spcPct val="90000"/>
              </a:lnSpc>
              <a:spcBef>
                <a:spcPts val="1000"/>
              </a:spcBef>
              <a:spcAft>
                <a:spcPts val="0"/>
              </a:spcAft>
              <a:buClr>
                <a:schemeClr val="dk1"/>
              </a:buClr>
              <a:buSzPts val="9600"/>
              <a:buNone/>
              <a:defRPr sz="10666" b="0">
                <a:solidFill>
                  <a:schemeClr val="accent2"/>
                </a:solidFill>
                <a:latin typeface="Bebas Neue"/>
                <a:ea typeface="Bebas Neue"/>
                <a:cs typeface="Bebas Neue"/>
                <a:sym typeface="Bebas Neue"/>
              </a:defRPr>
            </a:lvl1pPr>
            <a:lvl2pPr marL="1219170" lvl="1" indent="-304792" algn="l">
              <a:lnSpc>
                <a:spcPct val="90000"/>
              </a:lnSpc>
              <a:spcBef>
                <a:spcPts val="500"/>
              </a:spcBef>
              <a:spcAft>
                <a:spcPts val="0"/>
              </a:spcAft>
              <a:buClr>
                <a:srgbClr val="FFC988"/>
              </a:buClr>
              <a:buSzPts val="1500"/>
              <a:buNone/>
              <a:defRPr sz="2000">
                <a:solidFill>
                  <a:srgbClr val="FFC988"/>
                </a:solidFill>
              </a:defRPr>
            </a:lvl2pPr>
            <a:lvl3pPr marL="1828754" lvl="2" indent="-304792" algn="l">
              <a:lnSpc>
                <a:spcPct val="90000"/>
              </a:lnSpc>
              <a:spcBef>
                <a:spcPts val="500"/>
              </a:spcBef>
              <a:spcAft>
                <a:spcPts val="0"/>
              </a:spcAft>
              <a:buClr>
                <a:srgbClr val="FFC988"/>
              </a:buClr>
              <a:buSzPts val="1350"/>
              <a:buNone/>
              <a:defRPr sz="1800">
                <a:solidFill>
                  <a:srgbClr val="FFC988"/>
                </a:solidFill>
              </a:defRPr>
            </a:lvl3pPr>
            <a:lvl4pPr marL="2438339" lvl="3" indent="-304792" algn="l">
              <a:lnSpc>
                <a:spcPct val="90000"/>
              </a:lnSpc>
              <a:spcBef>
                <a:spcPts val="500"/>
              </a:spcBef>
              <a:spcAft>
                <a:spcPts val="0"/>
              </a:spcAft>
              <a:buClr>
                <a:srgbClr val="FFC988"/>
              </a:buClr>
              <a:buSzPts val="1200"/>
              <a:buNone/>
              <a:defRPr sz="1600">
                <a:solidFill>
                  <a:srgbClr val="FFC988"/>
                </a:solidFill>
              </a:defRPr>
            </a:lvl4pPr>
            <a:lvl5pPr marL="3047924" lvl="4" indent="-304792" algn="l">
              <a:lnSpc>
                <a:spcPct val="90000"/>
              </a:lnSpc>
              <a:spcBef>
                <a:spcPts val="500"/>
              </a:spcBef>
              <a:spcAft>
                <a:spcPts val="0"/>
              </a:spcAft>
              <a:buClr>
                <a:srgbClr val="FFC988"/>
              </a:buClr>
              <a:buSzPts val="1200"/>
              <a:buNone/>
              <a:defRPr sz="1600">
                <a:solidFill>
                  <a:srgbClr val="FFC988"/>
                </a:solidFill>
              </a:defRPr>
            </a:lvl5pPr>
            <a:lvl6pPr marL="3657509" lvl="5" indent="-304792" algn="l">
              <a:lnSpc>
                <a:spcPct val="90000"/>
              </a:lnSpc>
              <a:spcBef>
                <a:spcPts val="500"/>
              </a:spcBef>
              <a:spcAft>
                <a:spcPts val="0"/>
              </a:spcAft>
              <a:buClr>
                <a:srgbClr val="FFC988"/>
              </a:buClr>
              <a:buSzPts val="1200"/>
              <a:buNone/>
              <a:defRPr sz="1600">
                <a:solidFill>
                  <a:srgbClr val="FFC988"/>
                </a:solidFill>
              </a:defRPr>
            </a:lvl6pPr>
            <a:lvl7pPr marL="4267093" lvl="6" indent="-304792" algn="l">
              <a:lnSpc>
                <a:spcPct val="90000"/>
              </a:lnSpc>
              <a:spcBef>
                <a:spcPts val="500"/>
              </a:spcBef>
              <a:spcAft>
                <a:spcPts val="0"/>
              </a:spcAft>
              <a:buClr>
                <a:srgbClr val="FFC988"/>
              </a:buClr>
              <a:buSzPts val="1200"/>
              <a:buNone/>
              <a:defRPr sz="1600">
                <a:solidFill>
                  <a:srgbClr val="FFC988"/>
                </a:solidFill>
              </a:defRPr>
            </a:lvl7pPr>
            <a:lvl8pPr marL="4876678" lvl="7" indent="-304792" algn="l">
              <a:lnSpc>
                <a:spcPct val="90000"/>
              </a:lnSpc>
              <a:spcBef>
                <a:spcPts val="500"/>
              </a:spcBef>
              <a:spcAft>
                <a:spcPts val="0"/>
              </a:spcAft>
              <a:buClr>
                <a:srgbClr val="FFC988"/>
              </a:buClr>
              <a:buSzPts val="1200"/>
              <a:buNone/>
              <a:defRPr sz="1600">
                <a:solidFill>
                  <a:srgbClr val="FFC988"/>
                </a:solidFill>
              </a:defRPr>
            </a:lvl8pPr>
            <a:lvl9pPr marL="5486263" lvl="8" indent="-304792" algn="l">
              <a:lnSpc>
                <a:spcPct val="90000"/>
              </a:lnSpc>
              <a:spcBef>
                <a:spcPts val="500"/>
              </a:spcBef>
              <a:spcAft>
                <a:spcPts val="0"/>
              </a:spcAft>
              <a:buClr>
                <a:srgbClr val="FFC988"/>
              </a:buClr>
              <a:buSzPts val="1200"/>
              <a:buNone/>
              <a:defRPr sz="1600">
                <a:solidFill>
                  <a:srgbClr val="FFC988"/>
                </a:solidFill>
              </a:defRPr>
            </a:lvl9pPr>
          </a:lstStyle>
          <a:p>
            <a:endParaRPr/>
          </a:p>
        </p:txBody>
      </p:sp>
    </p:spTree>
    <p:extLst>
      <p:ext uri="{BB962C8B-B14F-4D97-AF65-F5344CB8AC3E}">
        <p14:creationId xmlns:p14="http://schemas.microsoft.com/office/powerpoint/2010/main" val="28903550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05BB00-65AF-4907-A403-D96EB22A3CEB}" type="datetimeFigureOut">
              <a:rPr lang="en-US" smtClean="0"/>
              <a:t>11/29/2023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212160735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41"/>
        <p:cNvGrpSpPr/>
        <p:nvPr/>
      </p:nvGrpSpPr>
      <p:grpSpPr>
        <a:xfrm>
          <a:off x="0" y="0"/>
          <a:ext cx="0" cy="0"/>
          <a:chOff x="0" y="0"/>
          <a:chExt cx="0" cy="0"/>
        </a:xfrm>
      </p:grpSpPr>
      <p:sp>
        <p:nvSpPr>
          <p:cNvPr id="42" name="Google Shape;42;p48"/>
          <p:cNvSpPr txBox="1">
            <a:spLocks noGrp="1"/>
          </p:cNvSpPr>
          <p:nvPr>
            <p:ph type="body" idx="1"/>
          </p:nvPr>
        </p:nvSpPr>
        <p:spPr>
          <a:xfrm>
            <a:off x="4653280" y="3221104"/>
            <a:ext cx="2905760" cy="728473"/>
          </a:xfrm>
          <a:prstGeom prst="rect">
            <a:avLst/>
          </a:prstGeom>
          <a:noFill/>
          <a:ln>
            <a:noFill/>
          </a:ln>
        </p:spPr>
        <p:txBody>
          <a:bodyPr spcFirstLastPara="1" wrap="square" lIns="91425" tIns="45700" rIns="91425" bIns="45700" anchor="t" anchorCtr="0">
            <a:noAutofit/>
          </a:bodyPr>
          <a:lstStyle>
            <a:lvl1pPr marL="609585" lvl="0" indent="-304792" algn="ctr">
              <a:lnSpc>
                <a:spcPct val="90000"/>
              </a:lnSpc>
              <a:spcBef>
                <a:spcPts val="1000"/>
              </a:spcBef>
              <a:spcAft>
                <a:spcPts val="0"/>
              </a:spcAft>
              <a:buClr>
                <a:schemeClr val="dk1"/>
              </a:buClr>
              <a:buSzPts val="1600"/>
              <a:buNone/>
              <a:defRPr sz="2000">
                <a:solidFill>
                  <a:srgbClr val="000000"/>
                </a:solidFill>
                <a:latin typeface="Chivo"/>
                <a:ea typeface="Chivo"/>
                <a:cs typeface="Chivo"/>
                <a:sym typeface="Chivo"/>
              </a:defRPr>
            </a:lvl1pPr>
            <a:lvl2pPr marL="1219170" lvl="1" indent="-440256" algn="ctr">
              <a:lnSpc>
                <a:spcPct val="90000"/>
              </a:lnSpc>
              <a:spcBef>
                <a:spcPts val="500"/>
              </a:spcBef>
              <a:spcAft>
                <a:spcPts val="0"/>
              </a:spcAft>
              <a:buClr>
                <a:schemeClr val="dk1"/>
              </a:buClr>
              <a:buSzPts val="1600"/>
              <a:buChar char="•"/>
              <a:defRPr sz="2133"/>
            </a:lvl2pPr>
            <a:lvl3pPr marL="1828754" lvl="2" indent="-440256" algn="ctr">
              <a:lnSpc>
                <a:spcPct val="90000"/>
              </a:lnSpc>
              <a:spcBef>
                <a:spcPts val="500"/>
              </a:spcBef>
              <a:spcAft>
                <a:spcPts val="0"/>
              </a:spcAft>
              <a:buClr>
                <a:schemeClr val="dk1"/>
              </a:buClr>
              <a:buSzPts val="1600"/>
              <a:buChar char="•"/>
              <a:defRPr sz="2133"/>
            </a:lvl3pPr>
            <a:lvl4pPr marL="2438339" lvl="3" indent="-440256" algn="ctr">
              <a:lnSpc>
                <a:spcPct val="90000"/>
              </a:lnSpc>
              <a:spcBef>
                <a:spcPts val="500"/>
              </a:spcBef>
              <a:spcAft>
                <a:spcPts val="0"/>
              </a:spcAft>
              <a:buClr>
                <a:schemeClr val="dk1"/>
              </a:buClr>
              <a:buSzPts val="1600"/>
              <a:buChar char="•"/>
              <a:defRPr sz="2133"/>
            </a:lvl4pPr>
            <a:lvl5pPr marL="3047924" lvl="4" indent="-440256" algn="ctr">
              <a:lnSpc>
                <a:spcPct val="90000"/>
              </a:lnSpc>
              <a:spcBef>
                <a:spcPts val="500"/>
              </a:spcBef>
              <a:spcAft>
                <a:spcPts val="0"/>
              </a:spcAft>
              <a:buClr>
                <a:schemeClr val="dk1"/>
              </a:buClr>
              <a:buSzPts val="1600"/>
              <a:buChar char="•"/>
              <a:defRPr sz="2133"/>
            </a:lvl5pPr>
            <a:lvl6pPr marL="3657509" lvl="5" indent="-457189" algn="l">
              <a:lnSpc>
                <a:spcPct val="90000"/>
              </a:lnSpc>
              <a:spcBef>
                <a:spcPts val="500"/>
              </a:spcBef>
              <a:spcAft>
                <a:spcPts val="0"/>
              </a:spcAft>
              <a:buClr>
                <a:schemeClr val="lt1"/>
              </a:buClr>
              <a:buSzPts val="1800"/>
              <a:buChar char="•"/>
              <a:defRPr/>
            </a:lvl6pPr>
            <a:lvl7pPr marL="4267093" lvl="6" indent="-457189" algn="l">
              <a:lnSpc>
                <a:spcPct val="90000"/>
              </a:lnSpc>
              <a:spcBef>
                <a:spcPts val="500"/>
              </a:spcBef>
              <a:spcAft>
                <a:spcPts val="0"/>
              </a:spcAft>
              <a:buClr>
                <a:schemeClr val="lt1"/>
              </a:buClr>
              <a:buSzPts val="1800"/>
              <a:buChar char="•"/>
              <a:defRPr/>
            </a:lvl7pPr>
            <a:lvl8pPr marL="4876678" lvl="7" indent="-457189" algn="l">
              <a:lnSpc>
                <a:spcPct val="90000"/>
              </a:lnSpc>
              <a:spcBef>
                <a:spcPts val="500"/>
              </a:spcBef>
              <a:spcAft>
                <a:spcPts val="0"/>
              </a:spcAft>
              <a:buClr>
                <a:schemeClr val="lt1"/>
              </a:buClr>
              <a:buSzPts val="1800"/>
              <a:buChar char="•"/>
              <a:defRPr/>
            </a:lvl8pPr>
            <a:lvl9pPr marL="5486263" lvl="8" indent="-457189" algn="l">
              <a:lnSpc>
                <a:spcPct val="90000"/>
              </a:lnSpc>
              <a:spcBef>
                <a:spcPts val="500"/>
              </a:spcBef>
              <a:spcAft>
                <a:spcPts val="0"/>
              </a:spcAft>
              <a:buClr>
                <a:schemeClr val="lt1"/>
              </a:buClr>
              <a:buSzPts val="1800"/>
              <a:buChar char="•"/>
              <a:defRPr/>
            </a:lvl9pPr>
          </a:lstStyle>
          <a:p>
            <a:endParaRPr/>
          </a:p>
        </p:txBody>
      </p:sp>
      <p:sp>
        <p:nvSpPr>
          <p:cNvPr id="43" name="Google Shape;43;p48"/>
          <p:cNvSpPr txBox="1">
            <a:spLocks noGrp="1"/>
          </p:cNvSpPr>
          <p:nvPr>
            <p:ph type="body" idx="2"/>
          </p:nvPr>
        </p:nvSpPr>
        <p:spPr>
          <a:xfrm>
            <a:off x="1209040" y="3218325"/>
            <a:ext cx="2905760" cy="731252"/>
          </a:xfrm>
          <a:prstGeom prst="rect">
            <a:avLst/>
          </a:prstGeom>
          <a:noFill/>
          <a:ln>
            <a:noFill/>
          </a:ln>
        </p:spPr>
        <p:txBody>
          <a:bodyPr spcFirstLastPara="1" wrap="square" lIns="91425" tIns="45700" rIns="91425" bIns="45700" anchor="t" anchorCtr="0">
            <a:noAutofit/>
          </a:bodyPr>
          <a:lstStyle>
            <a:lvl1pPr marL="609585" lvl="0" indent="-304792" algn="ctr">
              <a:lnSpc>
                <a:spcPct val="90000"/>
              </a:lnSpc>
              <a:spcBef>
                <a:spcPts val="1000"/>
              </a:spcBef>
              <a:spcAft>
                <a:spcPts val="0"/>
              </a:spcAft>
              <a:buClr>
                <a:schemeClr val="dk1"/>
              </a:buClr>
              <a:buSzPts val="1600"/>
              <a:buNone/>
              <a:defRPr sz="2000">
                <a:solidFill>
                  <a:srgbClr val="000000"/>
                </a:solidFill>
                <a:latin typeface="Chivo"/>
                <a:ea typeface="Chivo"/>
                <a:cs typeface="Chivo"/>
                <a:sym typeface="Chivo"/>
              </a:defRPr>
            </a:lvl1pPr>
            <a:lvl2pPr marL="1219170" lvl="1" indent="-440256" algn="ctr">
              <a:lnSpc>
                <a:spcPct val="90000"/>
              </a:lnSpc>
              <a:spcBef>
                <a:spcPts val="500"/>
              </a:spcBef>
              <a:spcAft>
                <a:spcPts val="0"/>
              </a:spcAft>
              <a:buClr>
                <a:schemeClr val="dk1"/>
              </a:buClr>
              <a:buSzPts val="1600"/>
              <a:buChar char="•"/>
              <a:defRPr sz="2133"/>
            </a:lvl2pPr>
            <a:lvl3pPr marL="1828754" lvl="2" indent="-440256" algn="ctr">
              <a:lnSpc>
                <a:spcPct val="90000"/>
              </a:lnSpc>
              <a:spcBef>
                <a:spcPts val="500"/>
              </a:spcBef>
              <a:spcAft>
                <a:spcPts val="0"/>
              </a:spcAft>
              <a:buClr>
                <a:schemeClr val="dk1"/>
              </a:buClr>
              <a:buSzPts val="1600"/>
              <a:buChar char="•"/>
              <a:defRPr sz="2133"/>
            </a:lvl3pPr>
            <a:lvl4pPr marL="2438339" lvl="3" indent="-440256" algn="ctr">
              <a:lnSpc>
                <a:spcPct val="90000"/>
              </a:lnSpc>
              <a:spcBef>
                <a:spcPts val="500"/>
              </a:spcBef>
              <a:spcAft>
                <a:spcPts val="0"/>
              </a:spcAft>
              <a:buClr>
                <a:schemeClr val="dk1"/>
              </a:buClr>
              <a:buSzPts val="1600"/>
              <a:buChar char="•"/>
              <a:defRPr sz="2133"/>
            </a:lvl4pPr>
            <a:lvl5pPr marL="3047924" lvl="4" indent="-440256" algn="ctr">
              <a:lnSpc>
                <a:spcPct val="90000"/>
              </a:lnSpc>
              <a:spcBef>
                <a:spcPts val="500"/>
              </a:spcBef>
              <a:spcAft>
                <a:spcPts val="0"/>
              </a:spcAft>
              <a:buClr>
                <a:schemeClr val="dk1"/>
              </a:buClr>
              <a:buSzPts val="1600"/>
              <a:buChar char="•"/>
              <a:defRPr sz="2133"/>
            </a:lvl5pPr>
            <a:lvl6pPr marL="3657509" lvl="5" indent="-457189" algn="l">
              <a:lnSpc>
                <a:spcPct val="90000"/>
              </a:lnSpc>
              <a:spcBef>
                <a:spcPts val="500"/>
              </a:spcBef>
              <a:spcAft>
                <a:spcPts val="0"/>
              </a:spcAft>
              <a:buClr>
                <a:schemeClr val="lt1"/>
              </a:buClr>
              <a:buSzPts val="1800"/>
              <a:buChar char="•"/>
              <a:defRPr/>
            </a:lvl6pPr>
            <a:lvl7pPr marL="4267093" lvl="6" indent="-457189" algn="l">
              <a:lnSpc>
                <a:spcPct val="90000"/>
              </a:lnSpc>
              <a:spcBef>
                <a:spcPts val="500"/>
              </a:spcBef>
              <a:spcAft>
                <a:spcPts val="0"/>
              </a:spcAft>
              <a:buClr>
                <a:schemeClr val="lt1"/>
              </a:buClr>
              <a:buSzPts val="1800"/>
              <a:buChar char="•"/>
              <a:defRPr/>
            </a:lvl7pPr>
            <a:lvl8pPr marL="4876678" lvl="7" indent="-457189" algn="l">
              <a:lnSpc>
                <a:spcPct val="90000"/>
              </a:lnSpc>
              <a:spcBef>
                <a:spcPts val="500"/>
              </a:spcBef>
              <a:spcAft>
                <a:spcPts val="0"/>
              </a:spcAft>
              <a:buClr>
                <a:schemeClr val="lt1"/>
              </a:buClr>
              <a:buSzPts val="1800"/>
              <a:buChar char="•"/>
              <a:defRPr/>
            </a:lvl8pPr>
            <a:lvl9pPr marL="5486263" lvl="8" indent="-457189" algn="l">
              <a:lnSpc>
                <a:spcPct val="90000"/>
              </a:lnSpc>
              <a:spcBef>
                <a:spcPts val="500"/>
              </a:spcBef>
              <a:spcAft>
                <a:spcPts val="0"/>
              </a:spcAft>
              <a:buClr>
                <a:schemeClr val="lt1"/>
              </a:buClr>
              <a:buSzPts val="1800"/>
              <a:buChar char="•"/>
              <a:defRPr/>
            </a:lvl9pPr>
          </a:lstStyle>
          <a:p>
            <a:endParaRPr/>
          </a:p>
        </p:txBody>
      </p:sp>
      <p:sp>
        <p:nvSpPr>
          <p:cNvPr id="44" name="Google Shape;44;p48"/>
          <p:cNvSpPr txBox="1">
            <a:spLocks noGrp="1"/>
          </p:cNvSpPr>
          <p:nvPr>
            <p:ph type="body" idx="3"/>
          </p:nvPr>
        </p:nvSpPr>
        <p:spPr>
          <a:xfrm>
            <a:off x="4653280" y="2681416"/>
            <a:ext cx="2905760" cy="525547"/>
          </a:xfrm>
          <a:prstGeom prst="rect">
            <a:avLst/>
          </a:prstGeom>
          <a:noFill/>
          <a:ln>
            <a:noFill/>
          </a:ln>
        </p:spPr>
        <p:txBody>
          <a:bodyPr spcFirstLastPara="1" wrap="square" lIns="91425" tIns="45700" rIns="91425" bIns="45700" anchor="t" anchorCtr="0">
            <a:noAutofit/>
          </a:bodyPr>
          <a:lstStyle>
            <a:lvl1pPr marL="609585" lvl="0" indent="-304792" algn="ctr">
              <a:lnSpc>
                <a:spcPct val="90000"/>
              </a:lnSpc>
              <a:spcBef>
                <a:spcPts val="1000"/>
              </a:spcBef>
              <a:spcAft>
                <a:spcPts val="0"/>
              </a:spcAft>
              <a:buClr>
                <a:schemeClr val="dk1"/>
              </a:buClr>
              <a:buSzPts val="2600"/>
              <a:buNone/>
              <a:defRPr sz="3333" b="0">
                <a:solidFill>
                  <a:schemeClr val="dk1"/>
                </a:solidFill>
                <a:latin typeface="Bebas Neue"/>
                <a:ea typeface="Bebas Neue"/>
                <a:cs typeface="Bebas Neue"/>
                <a:sym typeface="Bebas Neue"/>
              </a:defRPr>
            </a:lvl1pPr>
            <a:lvl2pPr marL="1219170" lvl="1" indent="-304792" algn="l">
              <a:lnSpc>
                <a:spcPct val="90000"/>
              </a:lnSpc>
              <a:spcBef>
                <a:spcPts val="500"/>
              </a:spcBef>
              <a:spcAft>
                <a:spcPts val="0"/>
              </a:spcAft>
              <a:buClr>
                <a:srgbClr val="FFC988"/>
              </a:buClr>
              <a:buSzPts val="1500"/>
              <a:buNone/>
              <a:defRPr sz="2000">
                <a:solidFill>
                  <a:srgbClr val="FFC988"/>
                </a:solidFill>
              </a:defRPr>
            </a:lvl2pPr>
            <a:lvl3pPr marL="1828754" lvl="2" indent="-304792" algn="l">
              <a:lnSpc>
                <a:spcPct val="90000"/>
              </a:lnSpc>
              <a:spcBef>
                <a:spcPts val="500"/>
              </a:spcBef>
              <a:spcAft>
                <a:spcPts val="0"/>
              </a:spcAft>
              <a:buClr>
                <a:srgbClr val="FFC988"/>
              </a:buClr>
              <a:buSzPts val="1350"/>
              <a:buNone/>
              <a:defRPr sz="1800">
                <a:solidFill>
                  <a:srgbClr val="FFC988"/>
                </a:solidFill>
              </a:defRPr>
            </a:lvl3pPr>
            <a:lvl4pPr marL="2438339" lvl="3" indent="-304792" algn="l">
              <a:lnSpc>
                <a:spcPct val="90000"/>
              </a:lnSpc>
              <a:spcBef>
                <a:spcPts val="500"/>
              </a:spcBef>
              <a:spcAft>
                <a:spcPts val="0"/>
              </a:spcAft>
              <a:buClr>
                <a:srgbClr val="FFC988"/>
              </a:buClr>
              <a:buSzPts val="1200"/>
              <a:buNone/>
              <a:defRPr sz="1600">
                <a:solidFill>
                  <a:srgbClr val="FFC988"/>
                </a:solidFill>
              </a:defRPr>
            </a:lvl4pPr>
            <a:lvl5pPr marL="3047924" lvl="4" indent="-304792" algn="l">
              <a:lnSpc>
                <a:spcPct val="90000"/>
              </a:lnSpc>
              <a:spcBef>
                <a:spcPts val="500"/>
              </a:spcBef>
              <a:spcAft>
                <a:spcPts val="0"/>
              </a:spcAft>
              <a:buClr>
                <a:srgbClr val="FFC988"/>
              </a:buClr>
              <a:buSzPts val="1200"/>
              <a:buNone/>
              <a:defRPr sz="1600">
                <a:solidFill>
                  <a:srgbClr val="FFC988"/>
                </a:solidFill>
              </a:defRPr>
            </a:lvl5pPr>
            <a:lvl6pPr marL="3657509" lvl="5" indent="-304792" algn="l">
              <a:lnSpc>
                <a:spcPct val="90000"/>
              </a:lnSpc>
              <a:spcBef>
                <a:spcPts val="500"/>
              </a:spcBef>
              <a:spcAft>
                <a:spcPts val="0"/>
              </a:spcAft>
              <a:buClr>
                <a:srgbClr val="FFC988"/>
              </a:buClr>
              <a:buSzPts val="1200"/>
              <a:buNone/>
              <a:defRPr sz="1600">
                <a:solidFill>
                  <a:srgbClr val="FFC988"/>
                </a:solidFill>
              </a:defRPr>
            </a:lvl6pPr>
            <a:lvl7pPr marL="4267093" lvl="6" indent="-304792" algn="l">
              <a:lnSpc>
                <a:spcPct val="90000"/>
              </a:lnSpc>
              <a:spcBef>
                <a:spcPts val="500"/>
              </a:spcBef>
              <a:spcAft>
                <a:spcPts val="0"/>
              </a:spcAft>
              <a:buClr>
                <a:srgbClr val="FFC988"/>
              </a:buClr>
              <a:buSzPts val="1200"/>
              <a:buNone/>
              <a:defRPr sz="1600">
                <a:solidFill>
                  <a:srgbClr val="FFC988"/>
                </a:solidFill>
              </a:defRPr>
            </a:lvl7pPr>
            <a:lvl8pPr marL="4876678" lvl="7" indent="-304792" algn="l">
              <a:lnSpc>
                <a:spcPct val="90000"/>
              </a:lnSpc>
              <a:spcBef>
                <a:spcPts val="500"/>
              </a:spcBef>
              <a:spcAft>
                <a:spcPts val="0"/>
              </a:spcAft>
              <a:buClr>
                <a:srgbClr val="FFC988"/>
              </a:buClr>
              <a:buSzPts val="1200"/>
              <a:buNone/>
              <a:defRPr sz="1600">
                <a:solidFill>
                  <a:srgbClr val="FFC988"/>
                </a:solidFill>
              </a:defRPr>
            </a:lvl8pPr>
            <a:lvl9pPr marL="5486263" lvl="8" indent="-304792" algn="l">
              <a:lnSpc>
                <a:spcPct val="90000"/>
              </a:lnSpc>
              <a:spcBef>
                <a:spcPts val="500"/>
              </a:spcBef>
              <a:spcAft>
                <a:spcPts val="0"/>
              </a:spcAft>
              <a:buClr>
                <a:srgbClr val="FFC988"/>
              </a:buClr>
              <a:buSzPts val="1200"/>
              <a:buNone/>
              <a:defRPr sz="1600">
                <a:solidFill>
                  <a:srgbClr val="FFC988"/>
                </a:solidFill>
              </a:defRPr>
            </a:lvl9pPr>
          </a:lstStyle>
          <a:p>
            <a:endParaRPr/>
          </a:p>
        </p:txBody>
      </p:sp>
      <p:sp>
        <p:nvSpPr>
          <p:cNvPr id="45" name="Google Shape;45;p48"/>
          <p:cNvSpPr txBox="1">
            <a:spLocks noGrp="1"/>
          </p:cNvSpPr>
          <p:nvPr>
            <p:ph type="body" idx="4"/>
          </p:nvPr>
        </p:nvSpPr>
        <p:spPr>
          <a:xfrm>
            <a:off x="1209040" y="2678638"/>
            <a:ext cx="2905760" cy="523309"/>
          </a:xfrm>
          <a:prstGeom prst="rect">
            <a:avLst/>
          </a:prstGeom>
          <a:noFill/>
          <a:ln>
            <a:noFill/>
          </a:ln>
        </p:spPr>
        <p:txBody>
          <a:bodyPr spcFirstLastPara="1" wrap="square" lIns="91425" tIns="45700" rIns="91425" bIns="45700" anchor="t" anchorCtr="0">
            <a:noAutofit/>
          </a:bodyPr>
          <a:lstStyle>
            <a:lvl1pPr marL="609585" lvl="0" indent="-304792" algn="ctr">
              <a:lnSpc>
                <a:spcPct val="90000"/>
              </a:lnSpc>
              <a:spcBef>
                <a:spcPts val="1000"/>
              </a:spcBef>
              <a:spcAft>
                <a:spcPts val="0"/>
              </a:spcAft>
              <a:buClr>
                <a:schemeClr val="dk1"/>
              </a:buClr>
              <a:buSzPts val="2600"/>
              <a:buNone/>
              <a:defRPr sz="3333" b="0">
                <a:solidFill>
                  <a:schemeClr val="dk1"/>
                </a:solidFill>
                <a:latin typeface="Bebas Neue"/>
                <a:ea typeface="Bebas Neue"/>
                <a:cs typeface="Bebas Neue"/>
                <a:sym typeface="Bebas Neue"/>
              </a:defRPr>
            </a:lvl1pPr>
            <a:lvl2pPr marL="1219170" lvl="1" indent="-304792" algn="l">
              <a:lnSpc>
                <a:spcPct val="90000"/>
              </a:lnSpc>
              <a:spcBef>
                <a:spcPts val="500"/>
              </a:spcBef>
              <a:spcAft>
                <a:spcPts val="0"/>
              </a:spcAft>
              <a:buClr>
                <a:srgbClr val="FFC988"/>
              </a:buClr>
              <a:buSzPts val="1500"/>
              <a:buNone/>
              <a:defRPr sz="2000">
                <a:solidFill>
                  <a:srgbClr val="FFC988"/>
                </a:solidFill>
              </a:defRPr>
            </a:lvl2pPr>
            <a:lvl3pPr marL="1828754" lvl="2" indent="-304792" algn="l">
              <a:lnSpc>
                <a:spcPct val="90000"/>
              </a:lnSpc>
              <a:spcBef>
                <a:spcPts val="500"/>
              </a:spcBef>
              <a:spcAft>
                <a:spcPts val="0"/>
              </a:spcAft>
              <a:buClr>
                <a:srgbClr val="FFC988"/>
              </a:buClr>
              <a:buSzPts val="1350"/>
              <a:buNone/>
              <a:defRPr sz="1800">
                <a:solidFill>
                  <a:srgbClr val="FFC988"/>
                </a:solidFill>
              </a:defRPr>
            </a:lvl3pPr>
            <a:lvl4pPr marL="2438339" lvl="3" indent="-304792" algn="l">
              <a:lnSpc>
                <a:spcPct val="90000"/>
              </a:lnSpc>
              <a:spcBef>
                <a:spcPts val="500"/>
              </a:spcBef>
              <a:spcAft>
                <a:spcPts val="0"/>
              </a:spcAft>
              <a:buClr>
                <a:srgbClr val="FFC988"/>
              </a:buClr>
              <a:buSzPts val="1200"/>
              <a:buNone/>
              <a:defRPr sz="1600">
                <a:solidFill>
                  <a:srgbClr val="FFC988"/>
                </a:solidFill>
              </a:defRPr>
            </a:lvl4pPr>
            <a:lvl5pPr marL="3047924" lvl="4" indent="-304792" algn="l">
              <a:lnSpc>
                <a:spcPct val="90000"/>
              </a:lnSpc>
              <a:spcBef>
                <a:spcPts val="500"/>
              </a:spcBef>
              <a:spcAft>
                <a:spcPts val="0"/>
              </a:spcAft>
              <a:buClr>
                <a:srgbClr val="FFC988"/>
              </a:buClr>
              <a:buSzPts val="1200"/>
              <a:buNone/>
              <a:defRPr sz="1600">
                <a:solidFill>
                  <a:srgbClr val="FFC988"/>
                </a:solidFill>
              </a:defRPr>
            </a:lvl5pPr>
            <a:lvl6pPr marL="3657509" lvl="5" indent="-304792" algn="l">
              <a:lnSpc>
                <a:spcPct val="90000"/>
              </a:lnSpc>
              <a:spcBef>
                <a:spcPts val="500"/>
              </a:spcBef>
              <a:spcAft>
                <a:spcPts val="0"/>
              </a:spcAft>
              <a:buClr>
                <a:srgbClr val="FFC988"/>
              </a:buClr>
              <a:buSzPts val="1200"/>
              <a:buNone/>
              <a:defRPr sz="1600">
                <a:solidFill>
                  <a:srgbClr val="FFC988"/>
                </a:solidFill>
              </a:defRPr>
            </a:lvl6pPr>
            <a:lvl7pPr marL="4267093" lvl="6" indent="-304792" algn="l">
              <a:lnSpc>
                <a:spcPct val="90000"/>
              </a:lnSpc>
              <a:spcBef>
                <a:spcPts val="500"/>
              </a:spcBef>
              <a:spcAft>
                <a:spcPts val="0"/>
              </a:spcAft>
              <a:buClr>
                <a:srgbClr val="FFC988"/>
              </a:buClr>
              <a:buSzPts val="1200"/>
              <a:buNone/>
              <a:defRPr sz="1600">
                <a:solidFill>
                  <a:srgbClr val="FFC988"/>
                </a:solidFill>
              </a:defRPr>
            </a:lvl7pPr>
            <a:lvl8pPr marL="4876678" lvl="7" indent="-304792" algn="l">
              <a:lnSpc>
                <a:spcPct val="90000"/>
              </a:lnSpc>
              <a:spcBef>
                <a:spcPts val="500"/>
              </a:spcBef>
              <a:spcAft>
                <a:spcPts val="0"/>
              </a:spcAft>
              <a:buClr>
                <a:srgbClr val="FFC988"/>
              </a:buClr>
              <a:buSzPts val="1200"/>
              <a:buNone/>
              <a:defRPr sz="1600">
                <a:solidFill>
                  <a:srgbClr val="FFC988"/>
                </a:solidFill>
              </a:defRPr>
            </a:lvl8pPr>
            <a:lvl9pPr marL="5486263" lvl="8" indent="-304792" algn="l">
              <a:lnSpc>
                <a:spcPct val="90000"/>
              </a:lnSpc>
              <a:spcBef>
                <a:spcPts val="500"/>
              </a:spcBef>
              <a:spcAft>
                <a:spcPts val="0"/>
              </a:spcAft>
              <a:buClr>
                <a:srgbClr val="FFC988"/>
              </a:buClr>
              <a:buSzPts val="1200"/>
              <a:buNone/>
              <a:defRPr sz="1600">
                <a:solidFill>
                  <a:srgbClr val="FFC988"/>
                </a:solidFill>
              </a:defRPr>
            </a:lvl9pPr>
          </a:lstStyle>
          <a:p>
            <a:endParaRPr/>
          </a:p>
        </p:txBody>
      </p:sp>
      <p:sp>
        <p:nvSpPr>
          <p:cNvPr id="46" name="Google Shape;46;p48"/>
          <p:cNvSpPr txBox="1">
            <a:spLocks noGrp="1"/>
          </p:cNvSpPr>
          <p:nvPr>
            <p:ph type="body" idx="5"/>
          </p:nvPr>
        </p:nvSpPr>
        <p:spPr>
          <a:xfrm>
            <a:off x="8097520" y="3201947"/>
            <a:ext cx="2905760" cy="770975"/>
          </a:xfrm>
          <a:prstGeom prst="rect">
            <a:avLst/>
          </a:prstGeom>
          <a:noFill/>
          <a:ln>
            <a:noFill/>
          </a:ln>
        </p:spPr>
        <p:txBody>
          <a:bodyPr spcFirstLastPara="1" wrap="square" lIns="91425" tIns="45700" rIns="91425" bIns="45700" anchor="t" anchorCtr="0">
            <a:noAutofit/>
          </a:bodyPr>
          <a:lstStyle>
            <a:lvl1pPr marL="609585" lvl="0" indent="-304792" algn="ctr">
              <a:lnSpc>
                <a:spcPct val="90000"/>
              </a:lnSpc>
              <a:spcBef>
                <a:spcPts val="1000"/>
              </a:spcBef>
              <a:spcAft>
                <a:spcPts val="0"/>
              </a:spcAft>
              <a:buClr>
                <a:schemeClr val="dk1"/>
              </a:buClr>
              <a:buSzPts val="1600"/>
              <a:buNone/>
              <a:defRPr sz="2000">
                <a:solidFill>
                  <a:srgbClr val="000000"/>
                </a:solidFill>
                <a:latin typeface="Chivo"/>
                <a:ea typeface="Chivo"/>
                <a:cs typeface="Chivo"/>
                <a:sym typeface="Chivo"/>
              </a:defRPr>
            </a:lvl1pPr>
            <a:lvl2pPr marL="1219170" lvl="1" indent="-440256" algn="ctr">
              <a:lnSpc>
                <a:spcPct val="90000"/>
              </a:lnSpc>
              <a:spcBef>
                <a:spcPts val="500"/>
              </a:spcBef>
              <a:spcAft>
                <a:spcPts val="0"/>
              </a:spcAft>
              <a:buClr>
                <a:schemeClr val="dk1"/>
              </a:buClr>
              <a:buSzPts val="1600"/>
              <a:buChar char="•"/>
              <a:defRPr sz="2133"/>
            </a:lvl2pPr>
            <a:lvl3pPr marL="1828754" lvl="2" indent="-440256" algn="ctr">
              <a:lnSpc>
                <a:spcPct val="90000"/>
              </a:lnSpc>
              <a:spcBef>
                <a:spcPts val="500"/>
              </a:spcBef>
              <a:spcAft>
                <a:spcPts val="0"/>
              </a:spcAft>
              <a:buClr>
                <a:schemeClr val="dk1"/>
              </a:buClr>
              <a:buSzPts val="1600"/>
              <a:buChar char="•"/>
              <a:defRPr sz="2133"/>
            </a:lvl3pPr>
            <a:lvl4pPr marL="2438339" lvl="3" indent="-440256" algn="ctr">
              <a:lnSpc>
                <a:spcPct val="90000"/>
              </a:lnSpc>
              <a:spcBef>
                <a:spcPts val="500"/>
              </a:spcBef>
              <a:spcAft>
                <a:spcPts val="0"/>
              </a:spcAft>
              <a:buClr>
                <a:schemeClr val="dk1"/>
              </a:buClr>
              <a:buSzPts val="1600"/>
              <a:buChar char="•"/>
              <a:defRPr sz="2133"/>
            </a:lvl4pPr>
            <a:lvl5pPr marL="3047924" lvl="4" indent="-440256" algn="ctr">
              <a:lnSpc>
                <a:spcPct val="90000"/>
              </a:lnSpc>
              <a:spcBef>
                <a:spcPts val="500"/>
              </a:spcBef>
              <a:spcAft>
                <a:spcPts val="0"/>
              </a:spcAft>
              <a:buClr>
                <a:schemeClr val="dk1"/>
              </a:buClr>
              <a:buSzPts val="1600"/>
              <a:buChar char="•"/>
              <a:defRPr sz="2133"/>
            </a:lvl5pPr>
            <a:lvl6pPr marL="3657509" lvl="5" indent="-457189" algn="l">
              <a:lnSpc>
                <a:spcPct val="90000"/>
              </a:lnSpc>
              <a:spcBef>
                <a:spcPts val="500"/>
              </a:spcBef>
              <a:spcAft>
                <a:spcPts val="0"/>
              </a:spcAft>
              <a:buClr>
                <a:schemeClr val="lt1"/>
              </a:buClr>
              <a:buSzPts val="1800"/>
              <a:buChar char="•"/>
              <a:defRPr/>
            </a:lvl6pPr>
            <a:lvl7pPr marL="4267093" lvl="6" indent="-457189" algn="l">
              <a:lnSpc>
                <a:spcPct val="90000"/>
              </a:lnSpc>
              <a:spcBef>
                <a:spcPts val="500"/>
              </a:spcBef>
              <a:spcAft>
                <a:spcPts val="0"/>
              </a:spcAft>
              <a:buClr>
                <a:schemeClr val="lt1"/>
              </a:buClr>
              <a:buSzPts val="1800"/>
              <a:buChar char="•"/>
              <a:defRPr/>
            </a:lvl7pPr>
            <a:lvl8pPr marL="4876678" lvl="7" indent="-457189" algn="l">
              <a:lnSpc>
                <a:spcPct val="90000"/>
              </a:lnSpc>
              <a:spcBef>
                <a:spcPts val="500"/>
              </a:spcBef>
              <a:spcAft>
                <a:spcPts val="0"/>
              </a:spcAft>
              <a:buClr>
                <a:schemeClr val="lt1"/>
              </a:buClr>
              <a:buSzPts val="1800"/>
              <a:buChar char="•"/>
              <a:defRPr/>
            </a:lvl8pPr>
            <a:lvl9pPr marL="5486263" lvl="8" indent="-457189" algn="l">
              <a:lnSpc>
                <a:spcPct val="90000"/>
              </a:lnSpc>
              <a:spcBef>
                <a:spcPts val="500"/>
              </a:spcBef>
              <a:spcAft>
                <a:spcPts val="0"/>
              </a:spcAft>
              <a:buClr>
                <a:schemeClr val="lt1"/>
              </a:buClr>
              <a:buSzPts val="1800"/>
              <a:buChar char="•"/>
              <a:defRPr/>
            </a:lvl9pPr>
          </a:lstStyle>
          <a:p>
            <a:endParaRPr/>
          </a:p>
        </p:txBody>
      </p:sp>
      <p:sp>
        <p:nvSpPr>
          <p:cNvPr id="47" name="Google Shape;47;p48"/>
          <p:cNvSpPr txBox="1">
            <a:spLocks noGrp="1"/>
          </p:cNvSpPr>
          <p:nvPr>
            <p:ph type="body" idx="6"/>
          </p:nvPr>
        </p:nvSpPr>
        <p:spPr>
          <a:xfrm>
            <a:off x="8097520" y="2678638"/>
            <a:ext cx="2905760" cy="523309"/>
          </a:xfrm>
          <a:prstGeom prst="rect">
            <a:avLst/>
          </a:prstGeom>
          <a:noFill/>
          <a:ln>
            <a:noFill/>
          </a:ln>
        </p:spPr>
        <p:txBody>
          <a:bodyPr spcFirstLastPara="1" wrap="square" lIns="91425" tIns="45700" rIns="91425" bIns="45700" anchor="t" anchorCtr="0">
            <a:noAutofit/>
          </a:bodyPr>
          <a:lstStyle>
            <a:lvl1pPr marL="609585" lvl="0" indent="-304792" algn="ctr">
              <a:lnSpc>
                <a:spcPct val="90000"/>
              </a:lnSpc>
              <a:spcBef>
                <a:spcPts val="1000"/>
              </a:spcBef>
              <a:spcAft>
                <a:spcPts val="0"/>
              </a:spcAft>
              <a:buClr>
                <a:schemeClr val="dk1"/>
              </a:buClr>
              <a:buSzPts val="2600"/>
              <a:buNone/>
              <a:defRPr sz="3333" b="0">
                <a:solidFill>
                  <a:schemeClr val="dk1"/>
                </a:solidFill>
                <a:latin typeface="Bebas Neue"/>
                <a:ea typeface="Bebas Neue"/>
                <a:cs typeface="Bebas Neue"/>
                <a:sym typeface="Bebas Neue"/>
              </a:defRPr>
            </a:lvl1pPr>
            <a:lvl2pPr marL="1219170" lvl="1" indent="-304792" algn="l">
              <a:lnSpc>
                <a:spcPct val="90000"/>
              </a:lnSpc>
              <a:spcBef>
                <a:spcPts val="500"/>
              </a:spcBef>
              <a:spcAft>
                <a:spcPts val="0"/>
              </a:spcAft>
              <a:buClr>
                <a:srgbClr val="FFC988"/>
              </a:buClr>
              <a:buSzPts val="1500"/>
              <a:buNone/>
              <a:defRPr sz="2000">
                <a:solidFill>
                  <a:srgbClr val="FFC988"/>
                </a:solidFill>
              </a:defRPr>
            </a:lvl2pPr>
            <a:lvl3pPr marL="1828754" lvl="2" indent="-304792" algn="l">
              <a:lnSpc>
                <a:spcPct val="90000"/>
              </a:lnSpc>
              <a:spcBef>
                <a:spcPts val="500"/>
              </a:spcBef>
              <a:spcAft>
                <a:spcPts val="0"/>
              </a:spcAft>
              <a:buClr>
                <a:srgbClr val="FFC988"/>
              </a:buClr>
              <a:buSzPts val="1350"/>
              <a:buNone/>
              <a:defRPr sz="1800">
                <a:solidFill>
                  <a:srgbClr val="FFC988"/>
                </a:solidFill>
              </a:defRPr>
            </a:lvl3pPr>
            <a:lvl4pPr marL="2438339" lvl="3" indent="-304792" algn="l">
              <a:lnSpc>
                <a:spcPct val="90000"/>
              </a:lnSpc>
              <a:spcBef>
                <a:spcPts val="500"/>
              </a:spcBef>
              <a:spcAft>
                <a:spcPts val="0"/>
              </a:spcAft>
              <a:buClr>
                <a:srgbClr val="FFC988"/>
              </a:buClr>
              <a:buSzPts val="1200"/>
              <a:buNone/>
              <a:defRPr sz="1600">
                <a:solidFill>
                  <a:srgbClr val="FFC988"/>
                </a:solidFill>
              </a:defRPr>
            </a:lvl4pPr>
            <a:lvl5pPr marL="3047924" lvl="4" indent="-304792" algn="l">
              <a:lnSpc>
                <a:spcPct val="90000"/>
              </a:lnSpc>
              <a:spcBef>
                <a:spcPts val="500"/>
              </a:spcBef>
              <a:spcAft>
                <a:spcPts val="0"/>
              </a:spcAft>
              <a:buClr>
                <a:srgbClr val="FFC988"/>
              </a:buClr>
              <a:buSzPts val="1200"/>
              <a:buNone/>
              <a:defRPr sz="1600">
                <a:solidFill>
                  <a:srgbClr val="FFC988"/>
                </a:solidFill>
              </a:defRPr>
            </a:lvl5pPr>
            <a:lvl6pPr marL="3657509" lvl="5" indent="-304792" algn="l">
              <a:lnSpc>
                <a:spcPct val="90000"/>
              </a:lnSpc>
              <a:spcBef>
                <a:spcPts val="500"/>
              </a:spcBef>
              <a:spcAft>
                <a:spcPts val="0"/>
              </a:spcAft>
              <a:buClr>
                <a:srgbClr val="FFC988"/>
              </a:buClr>
              <a:buSzPts val="1200"/>
              <a:buNone/>
              <a:defRPr sz="1600">
                <a:solidFill>
                  <a:srgbClr val="FFC988"/>
                </a:solidFill>
              </a:defRPr>
            </a:lvl6pPr>
            <a:lvl7pPr marL="4267093" lvl="6" indent="-304792" algn="l">
              <a:lnSpc>
                <a:spcPct val="90000"/>
              </a:lnSpc>
              <a:spcBef>
                <a:spcPts val="500"/>
              </a:spcBef>
              <a:spcAft>
                <a:spcPts val="0"/>
              </a:spcAft>
              <a:buClr>
                <a:srgbClr val="FFC988"/>
              </a:buClr>
              <a:buSzPts val="1200"/>
              <a:buNone/>
              <a:defRPr sz="1600">
                <a:solidFill>
                  <a:srgbClr val="FFC988"/>
                </a:solidFill>
              </a:defRPr>
            </a:lvl7pPr>
            <a:lvl8pPr marL="4876678" lvl="7" indent="-304792" algn="l">
              <a:lnSpc>
                <a:spcPct val="90000"/>
              </a:lnSpc>
              <a:spcBef>
                <a:spcPts val="500"/>
              </a:spcBef>
              <a:spcAft>
                <a:spcPts val="0"/>
              </a:spcAft>
              <a:buClr>
                <a:srgbClr val="FFC988"/>
              </a:buClr>
              <a:buSzPts val="1200"/>
              <a:buNone/>
              <a:defRPr sz="1600">
                <a:solidFill>
                  <a:srgbClr val="FFC988"/>
                </a:solidFill>
              </a:defRPr>
            </a:lvl8pPr>
            <a:lvl9pPr marL="5486263" lvl="8" indent="-304792" algn="l">
              <a:lnSpc>
                <a:spcPct val="90000"/>
              </a:lnSpc>
              <a:spcBef>
                <a:spcPts val="500"/>
              </a:spcBef>
              <a:spcAft>
                <a:spcPts val="0"/>
              </a:spcAft>
              <a:buClr>
                <a:srgbClr val="FFC988"/>
              </a:buClr>
              <a:buSzPts val="1200"/>
              <a:buNone/>
              <a:defRPr sz="1600">
                <a:solidFill>
                  <a:srgbClr val="FFC988"/>
                </a:solidFill>
              </a:defRPr>
            </a:lvl9pPr>
          </a:lstStyle>
          <a:p>
            <a:endParaRPr/>
          </a:p>
        </p:txBody>
      </p:sp>
      <p:sp>
        <p:nvSpPr>
          <p:cNvPr id="48" name="Google Shape;48;p48"/>
          <p:cNvSpPr txBox="1">
            <a:spLocks noGrp="1"/>
          </p:cNvSpPr>
          <p:nvPr>
            <p:ph type="title"/>
          </p:nvPr>
        </p:nvSpPr>
        <p:spPr>
          <a:xfrm>
            <a:off x="965200" y="784227"/>
            <a:ext cx="10261600" cy="954088"/>
          </a:xfrm>
          <a:prstGeom prst="rect">
            <a:avLst/>
          </a:prstGeom>
          <a:noFill/>
          <a:ln>
            <a:noFill/>
          </a:ln>
        </p:spPr>
        <p:txBody>
          <a:bodyPr spcFirstLastPara="1" wrap="square" lIns="91425" tIns="45700" rIns="91425" bIns="45700" anchor="t" anchorCtr="0">
            <a:noAutofit/>
          </a:bodyPr>
          <a:lstStyle>
            <a:lvl1pPr lvl="0" algn="ctr">
              <a:lnSpc>
                <a:spcPct val="90000"/>
              </a:lnSpc>
              <a:spcBef>
                <a:spcPts val="0"/>
              </a:spcBef>
              <a:spcAft>
                <a:spcPts val="0"/>
              </a:spcAft>
              <a:buClr>
                <a:schemeClr val="dk1"/>
              </a:buClr>
              <a:buSzPts val="4000"/>
              <a:buFont typeface="DM Serif Display"/>
              <a:buNone/>
              <a:defRPr sz="5067" b="0">
                <a:latin typeface="Bebas Neue"/>
                <a:ea typeface="Bebas Neue"/>
                <a:cs typeface="Bebas Neue"/>
                <a:sym typeface="Bebas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208481975"/>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53"/>
        <p:cNvGrpSpPr/>
        <p:nvPr/>
      </p:nvGrpSpPr>
      <p:grpSpPr>
        <a:xfrm>
          <a:off x="0" y="0"/>
          <a:ext cx="0" cy="0"/>
          <a:chOff x="0" y="0"/>
          <a:chExt cx="0" cy="0"/>
        </a:xfrm>
      </p:grpSpPr>
      <p:sp>
        <p:nvSpPr>
          <p:cNvPr id="54" name="Google Shape;54;p51"/>
          <p:cNvSpPr txBox="1">
            <a:spLocks noGrp="1"/>
          </p:cNvSpPr>
          <p:nvPr>
            <p:ph type="title"/>
          </p:nvPr>
        </p:nvSpPr>
        <p:spPr>
          <a:xfrm>
            <a:off x="965200" y="784226"/>
            <a:ext cx="10261600" cy="1244599"/>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0"/>
              </a:spcBef>
              <a:spcAft>
                <a:spcPts val="0"/>
              </a:spcAft>
              <a:buClr>
                <a:schemeClr val="dk1"/>
              </a:buClr>
              <a:buSzPts val="4000"/>
              <a:buFont typeface="DM Serif Display"/>
              <a:buNone/>
              <a:defRPr sz="5067" b="0">
                <a:latin typeface="Bebas Neue"/>
                <a:ea typeface="Bebas Neue"/>
                <a:cs typeface="Bebas Neue"/>
                <a:sym typeface="Bebas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2745803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55"/>
        <p:cNvGrpSpPr/>
        <p:nvPr/>
      </p:nvGrpSpPr>
      <p:grpSpPr>
        <a:xfrm>
          <a:off x="0" y="0"/>
          <a:ext cx="0" cy="0"/>
          <a:chOff x="0" y="0"/>
          <a:chExt cx="0" cy="0"/>
        </a:xfrm>
      </p:grpSpPr>
      <p:sp>
        <p:nvSpPr>
          <p:cNvPr id="56" name="Google Shape;56;p78"/>
          <p:cNvSpPr txBox="1">
            <a:spLocks noGrp="1"/>
          </p:cNvSpPr>
          <p:nvPr>
            <p:ph type="title"/>
          </p:nvPr>
        </p:nvSpPr>
        <p:spPr>
          <a:xfrm>
            <a:off x="965200" y="782780"/>
            <a:ext cx="10261600" cy="954088"/>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0"/>
              </a:spcBef>
              <a:spcAft>
                <a:spcPts val="0"/>
              </a:spcAft>
              <a:buClr>
                <a:schemeClr val="dk1"/>
              </a:buClr>
              <a:buSzPts val="4000"/>
              <a:buFont typeface="DM Serif Display"/>
              <a:buNone/>
              <a:defRPr sz="5067" b="0">
                <a:latin typeface="Bebas Neue"/>
                <a:ea typeface="Bebas Neue"/>
                <a:cs typeface="Bebas Neue"/>
                <a:sym typeface="Bebas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5332220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64"/>
        <p:cNvGrpSpPr/>
        <p:nvPr/>
      </p:nvGrpSpPr>
      <p:grpSpPr>
        <a:xfrm>
          <a:off x="0" y="0"/>
          <a:ext cx="0" cy="0"/>
          <a:chOff x="0" y="0"/>
          <a:chExt cx="0" cy="0"/>
        </a:xfrm>
      </p:grpSpPr>
      <p:sp>
        <p:nvSpPr>
          <p:cNvPr id="65" name="Google Shape;65;p79"/>
          <p:cNvSpPr txBox="1">
            <a:spLocks noGrp="1"/>
          </p:cNvSpPr>
          <p:nvPr>
            <p:ph type="title"/>
          </p:nvPr>
        </p:nvSpPr>
        <p:spPr>
          <a:xfrm>
            <a:off x="965200" y="784227"/>
            <a:ext cx="10261600" cy="954088"/>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0"/>
              </a:spcBef>
              <a:spcAft>
                <a:spcPts val="0"/>
              </a:spcAft>
              <a:buClr>
                <a:schemeClr val="dk1"/>
              </a:buClr>
              <a:buSzPts val="4000"/>
              <a:buFont typeface="DM Serif Display"/>
              <a:buNone/>
              <a:defRPr sz="5067" b="0">
                <a:latin typeface="Bebas Neue"/>
                <a:ea typeface="Bebas Neue"/>
                <a:cs typeface="Bebas Neue"/>
                <a:sym typeface="Bebas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79"/>
          <p:cNvSpPr txBox="1">
            <a:spLocks noGrp="1"/>
          </p:cNvSpPr>
          <p:nvPr>
            <p:ph type="body" idx="1"/>
          </p:nvPr>
        </p:nvSpPr>
        <p:spPr>
          <a:xfrm>
            <a:off x="965200" y="1607221"/>
            <a:ext cx="10261600" cy="4514179"/>
          </a:xfrm>
          <a:prstGeom prst="rect">
            <a:avLst/>
          </a:prstGeom>
          <a:noFill/>
          <a:ln>
            <a:noFill/>
          </a:ln>
        </p:spPr>
        <p:txBody>
          <a:bodyPr spcFirstLastPara="1" wrap="square" lIns="91425" tIns="45700" rIns="91425" bIns="45700" anchor="t" anchorCtr="0">
            <a:normAutofit/>
          </a:bodyPr>
          <a:lstStyle>
            <a:lvl1pPr marL="609585" lvl="0" indent="-440256" algn="l">
              <a:lnSpc>
                <a:spcPct val="90000"/>
              </a:lnSpc>
              <a:spcBef>
                <a:spcPts val="1000"/>
              </a:spcBef>
              <a:spcAft>
                <a:spcPts val="0"/>
              </a:spcAft>
              <a:buClr>
                <a:schemeClr val="dk1"/>
              </a:buClr>
              <a:buSzPts val="1600"/>
              <a:buChar char="•"/>
              <a:defRPr sz="2000">
                <a:solidFill>
                  <a:srgbClr val="000000"/>
                </a:solidFill>
                <a:latin typeface="Chivo"/>
                <a:ea typeface="Chivo"/>
                <a:cs typeface="Chivo"/>
                <a:sym typeface="Chivo"/>
              </a:defRPr>
            </a:lvl1pPr>
            <a:lvl2pPr marL="1219170" lvl="1" indent="-440256" algn="l">
              <a:lnSpc>
                <a:spcPct val="90000"/>
              </a:lnSpc>
              <a:spcBef>
                <a:spcPts val="500"/>
              </a:spcBef>
              <a:spcAft>
                <a:spcPts val="0"/>
              </a:spcAft>
              <a:buClr>
                <a:schemeClr val="dk1"/>
              </a:buClr>
              <a:buSzPts val="1600"/>
              <a:buChar char="•"/>
              <a:defRPr sz="2133"/>
            </a:lvl2pPr>
            <a:lvl3pPr marL="1828754" lvl="2" indent="-440256" algn="l">
              <a:lnSpc>
                <a:spcPct val="90000"/>
              </a:lnSpc>
              <a:spcBef>
                <a:spcPts val="500"/>
              </a:spcBef>
              <a:spcAft>
                <a:spcPts val="0"/>
              </a:spcAft>
              <a:buClr>
                <a:schemeClr val="dk1"/>
              </a:buClr>
              <a:buSzPts val="1600"/>
              <a:buChar char="•"/>
              <a:defRPr sz="2133"/>
            </a:lvl3pPr>
            <a:lvl4pPr marL="2438339" lvl="3" indent="-440256" algn="l">
              <a:lnSpc>
                <a:spcPct val="90000"/>
              </a:lnSpc>
              <a:spcBef>
                <a:spcPts val="500"/>
              </a:spcBef>
              <a:spcAft>
                <a:spcPts val="0"/>
              </a:spcAft>
              <a:buClr>
                <a:schemeClr val="dk1"/>
              </a:buClr>
              <a:buSzPts val="1600"/>
              <a:buChar char="•"/>
              <a:defRPr sz="2133"/>
            </a:lvl4pPr>
            <a:lvl5pPr marL="3047924" lvl="4" indent="-440256" algn="l">
              <a:lnSpc>
                <a:spcPct val="90000"/>
              </a:lnSpc>
              <a:spcBef>
                <a:spcPts val="500"/>
              </a:spcBef>
              <a:spcAft>
                <a:spcPts val="0"/>
              </a:spcAft>
              <a:buClr>
                <a:schemeClr val="dk1"/>
              </a:buClr>
              <a:buSzPts val="1600"/>
              <a:buChar char="•"/>
              <a:defRPr sz="2133"/>
            </a:lvl5pPr>
            <a:lvl6pPr marL="3657509" lvl="5" indent="-457189" algn="l">
              <a:lnSpc>
                <a:spcPct val="90000"/>
              </a:lnSpc>
              <a:spcBef>
                <a:spcPts val="500"/>
              </a:spcBef>
              <a:spcAft>
                <a:spcPts val="0"/>
              </a:spcAft>
              <a:buClr>
                <a:schemeClr val="lt1"/>
              </a:buClr>
              <a:buSzPts val="1800"/>
              <a:buChar char="•"/>
              <a:defRPr/>
            </a:lvl6pPr>
            <a:lvl7pPr marL="4267093" lvl="6" indent="-457189" algn="l">
              <a:lnSpc>
                <a:spcPct val="90000"/>
              </a:lnSpc>
              <a:spcBef>
                <a:spcPts val="500"/>
              </a:spcBef>
              <a:spcAft>
                <a:spcPts val="0"/>
              </a:spcAft>
              <a:buClr>
                <a:schemeClr val="lt1"/>
              </a:buClr>
              <a:buSzPts val="1800"/>
              <a:buChar char="•"/>
              <a:defRPr/>
            </a:lvl7pPr>
            <a:lvl8pPr marL="4876678" lvl="7" indent="-457189" algn="l">
              <a:lnSpc>
                <a:spcPct val="90000"/>
              </a:lnSpc>
              <a:spcBef>
                <a:spcPts val="500"/>
              </a:spcBef>
              <a:spcAft>
                <a:spcPts val="0"/>
              </a:spcAft>
              <a:buClr>
                <a:schemeClr val="lt1"/>
              </a:buClr>
              <a:buSzPts val="1800"/>
              <a:buChar char="•"/>
              <a:defRPr/>
            </a:lvl8pPr>
            <a:lvl9pPr marL="5486263" lvl="8" indent="-457189" algn="l">
              <a:lnSpc>
                <a:spcPct val="90000"/>
              </a:lnSpc>
              <a:spcBef>
                <a:spcPts val="500"/>
              </a:spcBef>
              <a:spcAft>
                <a:spcPts val="0"/>
              </a:spcAft>
              <a:buClr>
                <a:schemeClr val="lt1"/>
              </a:buClr>
              <a:buSzPts val="1800"/>
              <a:buChar char="•"/>
              <a:defRPr/>
            </a:lvl9pPr>
          </a:lstStyle>
          <a:p>
            <a:endParaRPr/>
          </a:p>
        </p:txBody>
      </p:sp>
    </p:spTree>
    <p:extLst>
      <p:ext uri="{BB962C8B-B14F-4D97-AF65-F5344CB8AC3E}">
        <p14:creationId xmlns:p14="http://schemas.microsoft.com/office/powerpoint/2010/main" val="4872227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7"/>
        <p:cNvGrpSpPr/>
        <p:nvPr/>
      </p:nvGrpSpPr>
      <p:grpSpPr>
        <a:xfrm>
          <a:off x="0" y="0"/>
          <a:ext cx="0" cy="0"/>
          <a:chOff x="0" y="0"/>
          <a:chExt cx="0" cy="0"/>
        </a:xfrm>
      </p:grpSpPr>
      <p:sp>
        <p:nvSpPr>
          <p:cNvPr id="68" name="Google Shape;68;p59"/>
          <p:cNvSpPr txBox="1">
            <a:spLocks noGrp="1"/>
          </p:cNvSpPr>
          <p:nvPr>
            <p:ph type="title"/>
          </p:nvPr>
        </p:nvSpPr>
        <p:spPr>
          <a:xfrm>
            <a:off x="838200" y="1657681"/>
            <a:ext cx="10515600" cy="3542641"/>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atin typeface="Bebas Neue"/>
                <a:ea typeface="Bebas Neue"/>
                <a:cs typeface="Bebas Neue"/>
                <a:sym typeface="Bebas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3962392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69"/>
        <p:cNvGrpSpPr/>
        <p:nvPr/>
      </p:nvGrpSpPr>
      <p:grpSpPr>
        <a:xfrm>
          <a:off x="0" y="0"/>
          <a:ext cx="0" cy="0"/>
          <a:chOff x="0" y="0"/>
          <a:chExt cx="0" cy="0"/>
        </a:xfrm>
      </p:grpSpPr>
      <p:sp>
        <p:nvSpPr>
          <p:cNvPr id="70" name="Google Shape;70;p60"/>
          <p:cNvSpPr txBox="1">
            <a:spLocks noGrp="1"/>
          </p:cNvSpPr>
          <p:nvPr>
            <p:ph type="title"/>
          </p:nvPr>
        </p:nvSpPr>
        <p:spPr>
          <a:xfrm>
            <a:off x="965200" y="7366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400"/>
              <a:buFont typeface="DM Serif Display"/>
              <a:buNone/>
              <a:defRPr sz="3200">
                <a:latin typeface="Bebas Neue"/>
                <a:ea typeface="Bebas Neue"/>
                <a:cs typeface="Bebas Neue"/>
                <a:sym typeface="Bebas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60"/>
          <p:cNvSpPr txBox="1">
            <a:spLocks noGrp="1"/>
          </p:cNvSpPr>
          <p:nvPr>
            <p:ph type="body" idx="1"/>
          </p:nvPr>
        </p:nvSpPr>
        <p:spPr>
          <a:xfrm>
            <a:off x="965200" y="2336801"/>
            <a:ext cx="3932237" cy="3811588"/>
          </a:xfrm>
          <a:prstGeom prst="rect">
            <a:avLst/>
          </a:prstGeom>
          <a:noFill/>
          <a:ln>
            <a:noFill/>
          </a:ln>
        </p:spPr>
        <p:txBody>
          <a:bodyPr spcFirstLastPara="1" wrap="square" lIns="91425" tIns="45700" rIns="91425" bIns="45700" anchor="t" anchorCtr="0">
            <a:normAutofit/>
          </a:bodyPr>
          <a:lstStyle>
            <a:lvl1pPr marL="609585" lvl="0" indent="-304792" algn="l">
              <a:lnSpc>
                <a:spcPct val="90000"/>
              </a:lnSpc>
              <a:spcBef>
                <a:spcPts val="1000"/>
              </a:spcBef>
              <a:spcAft>
                <a:spcPts val="0"/>
              </a:spcAft>
              <a:buClr>
                <a:schemeClr val="dk1"/>
              </a:buClr>
              <a:buSzPts val="1200"/>
              <a:buNone/>
              <a:defRPr sz="1600">
                <a:latin typeface="Chivo"/>
                <a:ea typeface="Chivo"/>
                <a:cs typeface="Chivo"/>
                <a:sym typeface="Chivo"/>
              </a:defRPr>
            </a:lvl1pPr>
            <a:lvl2pPr marL="1219170" lvl="1" indent="-304792" algn="l">
              <a:lnSpc>
                <a:spcPct val="90000"/>
              </a:lnSpc>
              <a:spcBef>
                <a:spcPts val="500"/>
              </a:spcBef>
              <a:spcAft>
                <a:spcPts val="0"/>
              </a:spcAft>
              <a:buClr>
                <a:schemeClr val="dk1"/>
              </a:buClr>
              <a:buSzPts val="1050"/>
              <a:buNone/>
              <a:defRPr sz="1400"/>
            </a:lvl2pPr>
            <a:lvl3pPr marL="1828754" lvl="2" indent="-304792" algn="l">
              <a:lnSpc>
                <a:spcPct val="90000"/>
              </a:lnSpc>
              <a:spcBef>
                <a:spcPts val="500"/>
              </a:spcBef>
              <a:spcAft>
                <a:spcPts val="0"/>
              </a:spcAft>
              <a:buClr>
                <a:schemeClr val="dk1"/>
              </a:buClr>
              <a:buSzPts val="900"/>
              <a:buNone/>
              <a:defRPr sz="1200"/>
            </a:lvl3pPr>
            <a:lvl4pPr marL="2438339" lvl="3" indent="-304792" algn="l">
              <a:lnSpc>
                <a:spcPct val="90000"/>
              </a:lnSpc>
              <a:spcBef>
                <a:spcPts val="500"/>
              </a:spcBef>
              <a:spcAft>
                <a:spcPts val="0"/>
              </a:spcAft>
              <a:buClr>
                <a:schemeClr val="dk1"/>
              </a:buClr>
              <a:buSzPts val="750"/>
              <a:buNone/>
              <a:defRPr sz="1000"/>
            </a:lvl4pPr>
            <a:lvl5pPr marL="3047924" lvl="4" indent="-304792" algn="l">
              <a:lnSpc>
                <a:spcPct val="90000"/>
              </a:lnSpc>
              <a:spcBef>
                <a:spcPts val="500"/>
              </a:spcBef>
              <a:spcAft>
                <a:spcPts val="0"/>
              </a:spcAft>
              <a:buClr>
                <a:schemeClr val="dk1"/>
              </a:buClr>
              <a:buSzPts val="750"/>
              <a:buNone/>
              <a:defRPr sz="1000"/>
            </a:lvl5pPr>
            <a:lvl6pPr marL="3657509" lvl="5" indent="-304792" algn="l">
              <a:lnSpc>
                <a:spcPct val="90000"/>
              </a:lnSpc>
              <a:spcBef>
                <a:spcPts val="500"/>
              </a:spcBef>
              <a:spcAft>
                <a:spcPts val="0"/>
              </a:spcAft>
              <a:buClr>
                <a:schemeClr val="lt1"/>
              </a:buClr>
              <a:buSzPts val="750"/>
              <a:buNone/>
              <a:defRPr sz="1000"/>
            </a:lvl6pPr>
            <a:lvl7pPr marL="4267093" lvl="6" indent="-304792" algn="l">
              <a:lnSpc>
                <a:spcPct val="90000"/>
              </a:lnSpc>
              <a:spcBef>
                <a:spcPts val="500"/>
              </a:spcBef>
              <a:spcAft>
                <a:spcPts val="0"/>
              </a:spcAft>
              <a:buClr>
                <a:schemeClr val="lt1"/>
              </a:buClr>
              <a:buSzPts val="750"/>
              <a:buNone/>
              <a:defRPr sz="1000"/>
            </a:lvl7pPr>
            <a:lvl8pPr marL="4876678" lvl="7" indent="-304792" algn="l">
              <a:lnSpc>
                <a:spcPct val="90000"/>
              </a:lnSpc>
              <a:spcBef>
                <a:spcPts val="500"/>
              </a:spcBef>
              <a:spcAft>
                <a:spcPts val="0"/>
              </a:spcAft>
              <a:buClr>
                <a:schemeClr val="lt1"/>
              </a:buClr>
              <a:buSzPts val="750"/>
              <a:buNone/>
              <a:defRPr sz="1000"/>
            </a:lvl8pPr>
            <a:lvl9pPr marL="5486263" lvl="8" indent="-304792" algn="l">
              <a:lnSpc>
                <a:spcPct val="90000"/>
              </a:lnSpc>
              <a:spcBef>
                <a:spcPts val="500"/>
              </a:spcBef>
              <a:spcAft>
                <a:spcPts val="0"/>
              </a:spcAft>
              <a:buClr>
                <a:schemeClr val="lt1"/>
              </a:buClr>
              <a:buSzPts val="750"/>
              <a:buNone/>
              <a:defRPr sz="1000"/>
            </a:lvl9pPr>
          </a:lstStyle>
          <a:p>
            <a:endParaRPr/>
          </a:p>
        </p:txBody>
      </p:sp>
    </p:spTree>
    <p:extLst>
      <p:ext uri="{BB962C8B-B14F-4D97-AF65-F5344CB8AC3E}">
        <p14:creationId xmlns:p14="http://schemas.microsoft.com/office/powerpoint/2010/main" val="17008233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72"/>
        <p:cNvGrpSpPr/>
        <p:nvPr/>
      </p:nvGrpSpPr>
      <p:grpSpPr>
        <a:xfrm>
          <a:off x="0" y="0"/>
          <a:ext cx="0" cy="0"/>
          <a:chOff x="0" y="0"/>
          <a:chExt cx="0" cy="0"/>
        </a:xfrm>
      </p:grpSpPr>
      <p:sp>
        <p:nvSpPr>
          <p:cNvPr id="73" name="Google Shape;73;p61"/>
          <p:cNvSpPr txBox="1">
            <a:spLocks noGrp="1"/>
          </p:cNvSpPr>
          <p:nvPr>
            <p:ph type="title"/>
          </p:nvPr>
        </p:nvSpPr>
        <p:spPr>
          <a:xfrm>
            <a:off x="965200" y="1657681"/>
            <a:ext cx="10261600" cy="3542641"/>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atin typeface="Bebas Neue"/>
                <a:ea typeface="Bebas Neue"/>
                <a:cs typeface="Bebas Neue"/>
                <a:sym typeface="Bebas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80405865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4"/>
        <p:cNvGrpSpPr/>
        <p:nvPr/>
      </p:nvGrpSpPr>
      <p:grpSpPr>
        <a:xfrm>
          <a:off x="0" y="0"/>
          <a:ext cx="0" cy="0"/>
          <a:chOff x="0" y="0"/>
          <a:chExt cx="0" cy="0"/>
        </a:xfrm>
      </p:grpSpPr>
    </p:spTree>
    <p:extLst>
      <p:ext uri="{BB962C8B-B14F-4D97-AF65-F5344CB8AC3E}">
        <p14:creationId xmlns:p14="http://schemas.microsoft.com/office/powerpoint/2010/main" val="32787646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75"/>
        <p:cNvGrpSpPr/>
        <p:nvPr/>
      </p:nvGrpSpPr>
      <p:grpSpPr>
        <a:xfrm>
          <a:off x="0" y="0"/>
          <a:ext cx="0" cy="0"/>
          <a:chOff x="0" y="0"/>
          <a:chExt cx="0" cy="0"/>
        </a:xfrm>
      </p:grpSpPr>
      <p:sp>
        <p:nvSpPr>
          <p:cNvPr id="76" name="Google Shape;76;p52"/>
          <p:cNvSpPr txBox="1">
            <a:spLocks noGrp="1"/>
          </p:cNvSpPr>
          <p:nvPr>
            <p:ph type="title"/>
          </p:nvPr>
        </p:nvSpPr>
        <p:spPr>
          <a:xfrm>
            <a:off x="965200" y="783767"/>
            <a:ext cx="10261600" cy="1425573"/>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0"/>
              </a:spcBef>
              <a:spcAft>
                <a:spcPts val="0"/>
              </a:spcAft>
              <a:buClr>
                <a:schemeClr val="dk1"/>
              </a:buClr>
              <a:buSzPts val="4000"/>
              <a:buFont typeface="DM Serif Display"/>
              <a:buNone/>
              <a:defRPr sz="5067" b="0">
                <a:latin typeface="Bebas Neue"/>
                <a:ea typeface="Bebas Neue"/>
                <a:cs typeface="Bebas Neue"/>
                <a:sym typeface="Bebas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391458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05BB00-65AF-4907-A403-D96EB22A3CEB}" type="datetimeFigureOut">
              <a:rPr lang="en-US" smtClean="0"/>
              <a:t>11/29/2023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1020568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A05BB00-65AF-4907-A403-D96EB22A3CEB}" type="datetimeFigureOut">
              <a:rPr lang="en-US" smtClean="0"/>
              <a:t>11/29/2023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2847754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A05BB00-65AF-4907-A403-D96EB22A3CEB}" type="datetimeFigureOut">
              <a:rPr lang="en-US" smtClean="0"/>
              <a:t>11/29/2023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3821339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A05BB00-65AF-4907-A403-D96EB22A3CEB}" type="datetimeFigureOut">
              <a:rPr lang="en-US" smtClean="0"/>
              <a:t>11/29/2023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23246837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05BB00-65AF-4907-A403-D96EB22A3CEB}" type="datetimeFigureOut">
              <a:rPr lang="en-US" smtClean="0"/>
              <a:t>11/29/2023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1817691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A05BB00-65AF-4907-A403-D96EB22A3CEB}" type="datetimeFigureOut">
              <a:rPr lang="en-US" smtClean="0"/>
              <a:t>11/29/2023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12132626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A05BB00-65AF-4907-A403-D96EB22A3CEB}" type="datetimeFigureOut">
              <a:rPr lang="en-US" smtClean="0"/>
              <a:t>11/29/2023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6FC38D-08DE-4671-8ABE-D9841BCDB638}" type="slidenum">
              <a:rPr lang="en-US" smtClean="0"/>
              <a:t>‹#›</a:t>
            </a:fld>
            <a:endParaRPr lang="en-US"/>
          </a:p>
        </p:txBody>
      </p:sp>
    </p:spTree>
    <p:extLst>
      <p:ext uri="{BB962C8B-B14F-4D97-AF65-F5344CB8AC3E}">
        <p14:creationId xmlns:p14="http://schemas.microsoft.com/office/powerpoint/2010/main" val="22044708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image" Target="../media/image2.jpg"/><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9000" r="-50000" b="-9000"/>
          </a:stretch>
        </a:blip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A05BB00-65AF-4907-A403-D96EB22A3CEB}" type="datetimeFigureOut">
              <a:rPr lang="en-US" smtClean="0"/>
              <a:t>11/29/2023</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06FC38D-08DE-4671-8ABE-D9841BCDB638}" type="slidenum">
              <a:rPr lang="en-US" smtClean="0"/>
              <a:t>‹#›</a:t>
            </a:fld>
            <a:endParaRPr lang="en-US"/>
          </a:p>
        </p:txBody>
      </p:sp>
    </p:spTree>
    <p:extLst>
      <p:ext uri="{BB962C8B-B14F-4D97-AF65-F5344CB8AC3E}">
        <p14:creationId xmlns:p14="http://schemas.microsoft.com/office/powerpoint/2010/main" val="4031876795"/>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9000" r="-50000" b="-9000"/>
          </a:stretch>
        </a:blipFill>
        <a:effectLst/>
      </p:bgPr>
    </p:bg>
    <p:spTree>
      <p:nvGrpSpPr>
        <p:cNvPr id="1" name="Shape 9"/>
        <p:cNvGrpSpPr/>
        <p:nvPr/>
      </p:nvGrpSpPr>
      <p:grpSpPr>
        <a:xfrm>
          <a:off x="0" y="0"/>
          <a:ext cx="0" cy="0"/>
          <a:chOff x="0" y="0"/>
          <a:chExt cx="0" cy="0"/>
        </a:xfrm>
      </p:grpSpPr>
      <p:sp>
        <p:nvSpPr>
          <p:cNvPr id="10" name="Google Shape;10;p41"/>
          <p:cNvSpPr txBox="1">
            <a:spLocks noGrp="1"/>
          </p:cNvSpPr>
          <p:nvPr>
            <p:ph type="title"/>
          </p:nvPr>
        </p:nvSpPr>
        <p:spPr>
          <a:xfrm>
            <a:off x="965200" y="736600"/>
            <a:ext cx="10261600" cy="954088"/>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dk1"/>
              </a:buClr>
              <a:buSzPts val="3500"/>
              <a:buFont typeface="DM Serif Display"/>
              <a:buNone/>
              <a:defRPr sz="35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41"/>
          <p:cNvSpPr txBox="1">
            <a:spLocks noGrp="1"/>
          </p:cNvSpPr>
          <p:nvPr>
            <p:ph type="body" idx="1"/>
          </p:nvPr>
        </p:nvSpPr>
        <p:spPr>
          <a:xfrm>
            <a:off x="965200" y="1825626"/>
            <a:ext cx="10261600" cy="4295775"/>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90000"/>
              </a:lnSpc>
              <a:spcBef>
                <a:spcPts val="750"/>
              </a:spcBef>
              <a:spcAft>
                <a:spcPts val="0"/>
              </a:spcAft>
              <a:buClr>
                <a:schemeClr val="dk1"/>
              </a:buClr>
              <a:buSzPts val="1400"/>
              <a:buFont typeface="Arial"/>
              <a:buChar char="•"/>
              <a:defRPr sz="1400" b="0" i="0" u="none" strike="noStrike" cap="none">
                <a:solidFill>
                  <a:schemeClr val="dk1"/>
                </a:solidFill>
                <a:latin typeface="Chivo"/>
                <a:ea typeface="Chivo"/>
                <a:cs typeface="Chivo"/>
                <a:sym typeface="Chivo"/>
              </a:defRPr>
            </a:lvl1pPr>
            <a:lvl2pPr marL="914400" marR="0" lvl="1" indent="-317500" algn="l" rtl="0">
              <a:lnSpc>
                <a:spcPct val="90000"/>
              </a:lnSpc>
              <a:spcBef>
                <a:spcPts val="375"/>
              </a:spcBef>
              <a:spcAft>
                <a:spcPts val="0"/>
              </a:spcAft>
              <a:buClr>
                <a:schemeClr val="dk1"/>
              </a:buClr>
              <a:buSzPts val="1400"/>
              <a:buFont typeface="Arial"/>
              <a:buChar char="•"/>
              <a:defRPr sz="1400" b="0" i="0" u="none" strike="noStrike" cap="none">
                <a:solidFill>
                  <a:schemeClr val="dk1"/>
                </a:solidFill>
                <a:latin typeface="Chivo"/>
                <a:ea typeface="Chivo"/>
                <a:cs typeface="Chivo"/>
                <a:sym typeface="Chivo"/>
              </a:defRPr>
            </a:lvl2pPr>
            <a:lvl3pPr marL="1371600" marR="0" lvl="2" indent="-317500" algn="l" rtl="0">
              <a:lnSpc>
                <a:spcPct val="90000"/>
              </a:lnSpc>
              <a:spcBef>
                <a:spcPts val="375"/>
              </a:spcBef>
              <a:spcAft>
                <a:spcPts val="0"/>
              </a:spcAft>
              <a:buClr>
                <a:schemeClr val="dk1"/>
              </a:buClr>
              <a:buSzPts val="1400"/>
              <a:buFont typeface="Arial"/>
              <a:buChar char="•"/>
              <a:defRPr sz="1400" b="0" i="0" u="none" strike="noStrike" cap="none">
                <a:solidFill>
                  <a:schemeClr val="dk1"/>
                </a:solidFill>
                <a:latin typeface="Chivo"/>
                <a:ea typeface="Chivo"/>
                <a:cs typeface="Chivo"/>
                <a:sym typeface="Chivo"/>
              </a:defRPr>
            </a:lvl3pPr>
            <a:lvl4pPr marL="1828800" marR="0" lvl="3" indent="-317500" algn="l" rtl="0">
              <a:lnSpc>
                <a:spcPct val="90000"/>
              </a:lnSpc>
              <a:spcBef>
                <a:spcPts val="375"/>
              </a:spcBef>
              <a:spcAft>
                <a:spcPts val="0"/>
              </a:spcAft>
              <a:buClr>
                <a:schemeClr val="dk1"/>
              </a:buClr>
              <a:buSzPts val="1400"/>
              <a:buFont typeface="Arial"/>
              <a:buChar char="•"/>
              <a:defRPr sz="1400" b="0" i="0" u="none" strike="noStrike" cap="none">
                <a:solidFill>
                  <a:schemeClr val="dk1"/>
                </a:solidFill>
                <a:latin typeface="Chivo"/>
                <a:ea typeface="Chivo"/>
                <a:cs typeface="Chivo"/>
                <a:sym typeface="Chivo"/>
              </a:defRPr>
            </a:lvl4pPr>
            <a:lvl5pPr marL="2286000" marR="0" lvl="4" indent="-317500" algn="l" rtl="0">
              <a:lnSpc>
                <a:spcPct val="90000"/>
              </a:lnSpc>
              <a:spcBef>
                <a:spcPts val="375"/>
              </a:spcBef>
              <a:spcAft>
                <a:spcPts val="0"/>
              </a:spcAft>
              <a:buClr>
                <a:schemeClr val="dk1"/>
              </a:buClr>
              <a:buSzPts val="1400"/>
              <a:buFont typeface="Arial"/>
              <a:buChar char="•"/>
              <a:defRPr sz="1400" b="0" i="0" u="none" strike="noStrike" cap="none">
                <a:solidFill>
                  <a:schemeClr val="dk1"/>
                </a:solidFill>
                <a:latin typeface="Chivo"/>
                <a:ea typeface="Chivo"/>
                <a:cs typeface="Chivo"/>
                <a:sym typeface="Chivo"/>
              </a:defRPr>
            </a:lvl5pPr>
            <a:lvl6pPr marL="2743200" marR="0" lvl="5" indent="-314325" algn="l" rtl="0">
              <a:lnSpc>
                <a:spcPct val="90000"/>
              </a:lnSpc>
              <a:spcBef>
                <a:spcPts val="375"/>
              </a:spcBef>
              <a:spcAft>
                <a:spcPts val="0"/>
              </a:spcAft>
              <a:buClr>
                <a:schemeClr val="lt1"/>
              </a:buClr>
              <a:buSzPts val="1350"/>
              <a:buFont typeface="Arial"/>
              <a:buChar char="•"/>
              <a:defRPr sz="1350" b="0" i="0" u="none" strike="noStrike" cap="none">
                <a:solidFill>
                  <a:schemeClr val="lt1"/>
                </a:solidFill>
                <a:latin typeface="Montserrat Medium"/>
                <a:ea typeface="Montserrat Medium"/>
                <a:cs typeface="Montserrat Medium"/>
                <a:sym typeface="Montserrat Medium"/>
              </a:defRPr>
            </a:lvl6pPr>
            <a:lvl7pPr marL="3200400" marR="0" lvl="6" indent="-314325" algn="l" rtl="0">
              <a:lnSpc>
                <a:spcPct val="90000"/>
              </a:lnSpc>
              <a:spcBef>
                <a:spcPts val="375"/>
              </a:spcBef>
              <a:spcAft>
                <a:spcPts val="0"/>
              </a:spcAft>
              <a:buClr>
                <a:schemeClr val="lt1"/>
              </a:buClr>
              <a:buSzPts val="1350"/>
              <a:buFont typeface="Arial"/>
              <a:buChar char="•"/>
              <a:defRPr sz="1350" b="0" i="0" u="none" strike="noStrike" cap="none">
                <a:solidFill>
                  <a:schemeClr val="lt1"/>
                </a:solidFill>
                <a:latin typeface="Montserrat Medium"/>
                <a:ea typeface="Montserrat Medium"/>
                <a:cs typeface="Montserrat Medium"/>
                <a:sym typeface="Montserrat Medium"/>
              </a:defRPr>
            </a:lvl7pPr>
            <a:lvl8pPr marL="3657600" marR="0" lvl="7" indent="-314325" algn="l" rtl="0">
              <a:lnSpc>
                <a:spcPct val="90000"/>
              </a:lnSpc>
              <a:spcBef>
                <a:spcPts val="375"/>
              </a:spcBef>
              <a:spcAft>
                <a:spcPts val="0"/>
              </a:spcAft>
              <a:buClr>
                <a:schemeClr val="lt1"/>
              </a:buClr>
              <a:buSzPts val="1350"/>
              <a:buFont typeface="Arial"/>
              <a:buChar char="•"/>
              <a:defRPr sz="1350" b="0" i="0" u="none" strike="noStrike" cap="none">
                <a:solidFill>
                  <a:schemeClr val="lt1"/>
                </a:solidFill>
                <a:latin typeface="Montserrat Medium"/>
                <a:ea typeface="Montserrat Medium"/>
                <a:cs typeface="Montserrat Medium"/>
                <a:sym typeface="Montserrat Medium"/>
              </a:defRPr>
            </a:lvl8pPr>
            <a:lvl9pPr marL="4114800" marR="0" lvl="8" indent="-314325" algn="l" rtl="0">
              <a:lnSpc>
                <a:spcPct val="90000"/>
              </a:lnSpc>
              <a:spcBef>
                <a:spcPts val="375"/>
              </a:spcBef>
              <a:spcAft>
                <a:spcPts val="0"/>
              </a:spcAft>
              <a:buClr>
                <a:schemeClr val="lt1"/>
              </a:buClr>
              <a:buSzPts val="1350"/>
              <a:buFont typeface="Arial"/>
              <a:buChar char="•"/>
              <a:defRPr sz="1350" b="0" i="0" u="none" strike="noStrike" cap="none">
                <a:solidFill>
                  <a:schemeClr val="lt1"/>
                </a:solidFill>
                <a:latin typeface="Montserrat Medium"/>
                <a:ea typeface="Montserrat Medium"/>
                <a:cs typeface="Montserrat Medium"/>
                <a:sym typeface="Montserrat Medium"/>
              </a:defRPr>
            </a:lvl9pPr>
          </a:lstStyle>
          <a:p>
            <a:endParaRPr/>
          </a:p>
        </p:txBody>
      </p:sp>
    </p:spTree>
    <p:extLst>
      <p:ext uri="{BB962C8B-B14F-4D97-AF65-F5344CB8AC3E}">
        <p14:creationId xmlns:p14="http://schemas.microsoft.com/office/powerpoint/2010/main" val="2710025633"/>
      </p:ext>
    </p:extLst>
  </p:cSld>
  <p:clrMap bg1="lt1" tx1="dk1" bg2="dk2" tx2="lt2" accent1="accent1" accent2="accent2" accent3="accent3" accent4="accent4" accent5="accent5" accent6="accent6" hlink="hlink" folHlink="folHlink"/>
  <p:sldLayoutIdLst>
    <p:sldLayoutId id="2147483793" r:id="rId1"/>
    <p:sldLayoutId id="2147483796"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8">
          <p15:clr>
            <a:srgbClr val="F26B43"/>
          </p15:clr>
        </p15:guide>
        <p15:guide id="2" orient="horz" pos="2892">
          <p15:clr>
            <a:srgbClr val="F26B43"/>
          </p15:clr>
        </p15:guide>
        <p15:guide id="3" pos="317">
          <p15:clr>
            <a:srgbClr val="F26B43"/>
          </p15:clr>
        </p15:guide>
        <p15:guide id="4" pos="5304">
          <p15:clr>
            <a:srgbClr val="F26B43"/>
          </p15:clr>
        </p15:guide>
        <p15:guide id="5" pos="2880">
          <p15:clr>
            <a:srgbClr val="F26B43"/>
          </p15:clr>
        </p15:guide>
        <p15:guide id="6" orient="horz" pos="162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sv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svg"/><Relationship Id="rId7" Type="http://schemas.openxmlformats.org/officeDocument/2006/relationships/image" Target="../media/image2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9.png"/><Relationship Id="rId11" Type="http://schemas.openxmlformats.org/officeDocument/2006/relationships/image" Target="../media/image24.svg"/><Relationship Id="rId5" Type="http://schemas.openxmlformats.org/officeDocument/2006/relationships/image" Target="../media/image18.sv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svg"/></Relationships>
</file>

<file path=ppt/slides/_rels/slide7.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6.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
          <p:cNvSpPr/>
          <p:nvPr/>
        </p:nvSpPr>
        <p:spPr>
          <a:xfrm>
            <a:off x="9955381" y="4315165"/>
            <a:ext cx="5130800" cy="5130800"/>
          </a:xfrm>
          <a:prstGeom prst="donut">
            <a:avLst>
              <a:gd name="adj" fmla="val 25000"/>
            </a:avLst>
          </a:prstGeom>
          <a:solidFill>
            <a:schemeClr val="accent1"/>
          </a:solidFill>
          <a:ln>
            <a:noFill/>
          </a:ln>
        </p:spPr>
        <p:txBody>
          <a:bodyPr spcFirstLastPara="1" wrap="square" lIns="121900" tIns="60933" rIns="121900" bIns="60933" anchor="ctr" anchorCtr="0">
            <a:noAutofit/>
          </a:bodyPr>
          <a:lstStyle/>
          <a:p>
            <a:pPr algn="ctr" defTabSz="1219170">
              <a:buClr>
                <a:srgbClr val="000000"/>
              </a:buClr>
            </a:pPr>
            <a:endParaRPr sz="1867" kern="0">
              <a:solidFill>
                <a:srgbClr val="241B5F"/>
              </a:solidFill>
              <a:latin typeface="Arial"/>
              <a:ea typeface="Arial"/>
              <a:cs typeface="Arial"/>
              <a:sym typeface="Arial"/>
            </a:endParaRPr>
          </a:p>
        </p:txBody>
      </p:sp>
      <p:sp>
        <p:nvSpPr>
          <p:cNvPr id="89" name="Google Shape;89;p1"/>
          <p:cNvSpPr/>
          <p:nvPr/>
        </p:nvSpPr>
        <p:spPr>
          <a:xfrm>
            <a:off x="-1705802" y="1937058"/>
            <a:ext cx="2983881" cy="2983881"/>
          </a:xfrm>
          <a:prstGeom prst="flowChartDelay">
            <a:avLst/>
          </a:prstGeom>
          <a:solidFill>
            <a:srgbClr val="92D050"/>
          </a:solidFill>
          <a:ln>
            <a:noFill/>
          </a:ln>
        </p:spPr>
        <p:txBody>
          <a:bodyPr spcFirstLastPara="1" wrap="square" lIns="121900" tIns="60933" rIns="121900" bIns="60933" anchor="ctr" anchorCtr="0">
            <a:noAutofit/>
          </a:bodyPr>
          <a:lstStyle/>
          <a:p>
            <a:pPr algn="ctr" defTabSz="1219170">
              <a:buClr>
                <a:srgbClr val="000000"/>
              </a:buClr>
            </a:pPr>
            <a:endParaRPr sz="1867" kern="0">
              <a:solidFill>
                <a:srgbClr val="FDFAE1"/>
              </a:solidFill>
              <a:latin typeface="Arial"/>
              <a:ea typeface="Arial"/>
              <a:cs typeface="Arial"/>
              <a:sym typeface="Arial"/>
            </a:endParaRPr>
          </a:p>
        </p:txBody>
      </p:sp>
      <p:sp>
        <p:nvSpPr>
          <p:cNvPr id="100" name="Google Shape;100;p1"/>
          <p:cNvSpPr/>
          <p:nvPr/>
        </p:nvSpPr>
        <p:spPr>
          <a:xfrm>
            <a:off x="3483408" y="863600"/>
            <a:ext cx="5130800" cy="5130800"/>
          </a:xfrm>
          <a:prstGeom prst="donut">
            <a:avLst>
              <a:gd name="adj" fmla="val 25000"/>
            </a:avLst>
          </a:prstGeom>
          <a:solidFill>
            <a:schemeClr val="accent1"/>
          </a:solidFill>
          <a:ln>
            <a:noFill/>
          </a:ln>
        </p:spPr>
        <p:txBody>
          <a:bodyPr spcFirstLastPara="1" wrap="square" lIns="121900" tIns="60933" rIns="121900" bIns="60933" anchor="ctr" anchorCtr="0">
            <a:noAutofit/>
          </a:bodyPr>
          <a:lstStyle/>
          <a:p>
            <a:pPr algn="ctr" defTabSz="1219170">
              <a:buClr>
                <a:srgbClr val="000000"/>
              </a:buClr>
            </a:pPr>
            <a:endParaRPr sz="1867" kern="0">
              <a:solidFill>
                <a:srgbClr val="241B5F"/>
              </a:solidFill>
              <a:latin typeface="Arial"/>
              <a:ea typeface="Arial"/>
              <a:cs typeface="Arial"/>
              <a:sym typeface="Arial"/>
            </a:endParaRPr>
          </a:p>
        </p:txBody>
      </p:sp>
      <p:sp>
        <p:nvSpPr>
          <p:cNvPr id="101" name="Google Shape;101;p1"/>
          <p:cNvSpPr/>
          <p:nvPr/>
        </p:nvSpPr>
        <p:spPr>
          <a:xfrm>
            <a:off x="4618351" y="3139411"/>
            <a:ext cx="5255932" cy="579179"/>
          </a:xfrm>
          <a:prstGeom prst="flowChartProcess">
            <a:avLst/>
          </a:prstGeom>
          <a:solidFill>
            <a:schemeClr val="bg1">
              <a:lumMod val="75000"/>
            </a:schemeClr>
          </a:solidFill>
          <a:ln>
            <a:noFill/>
          </a:ln>
        </p:spPr>
        <p:txBody>
          <a:bodyPr spcFirstLastPara="1" wrap="square" lIns="121900" tIns="60933" rIns="121900" bIns="60933" anchor="ctr" anchorCtr="0">
            <a:noAutofit/>
          </a:bodyPr>
          <a:lstStyle/>
          <a:p>
            <a:pPr algn="ctr" defTabSz="1219170">
              <a:buClr>
                <a:srgbClr val="000000"/>
              </a:buClr>
            </a:pPr>
            <a:endParaRPr sz="1867" kern="0">
              <a:solidFill>
                <a:srgbClr val="FDFAE1"/>
              </a:solidFill>
              <a:latin typeface="Arial"/>
              <a:ea typeface="Arial"/>
              <a:cs typeface="Arial"/>
              <a:sym typeface="Arial"/>
            </a:endParaRPr>
          </a:p>
        </p:txBody>
      </p:sp>
      <p:sp>
        <p:nvSpPr>
          <p:cNvPr id="102" name="Google Shape;102;p1"/>
          <p:cNvSpPr/>
          <p:nvPr/>
        </p:nvSpPr>
        <p:spPr>
          <a:xfrm>
            <a:off x="2317718" y="1937060"/>
            <a:ext cx="2983881" cy="2983881"/>
          </a:xfrm>
          <a:prstGeom prst="flowChartDelay">
            <a:avLst/>
          </a:prstGeom>
          <a:solidFill>
            <a:srgbClr val="92D050"/>
          </a:solidFill>
          <a:ln>
            <a:noFill/>
          </a:ln>
        </p:spPr>
        <p:txBody>
          <a:bodyPr spcFirstLastPara="1" wrap="square" lIns="121900" tIns="60933" rIns="121900" bIns="60933" anchor="ctr" anchorCtr="0">
            <a:noAutofit/>
          </a:bodyPr>
          <a:lstStyle/>
          <a:p>
            <a:pPr algn="ctr" defTabSz="1219170">
              <a:buClr>
                <a:srgbClr val="000000"/>
              </a:buClr>
            </a:pPr>
            <a:endParaRPr sz="1867" kern="0">
              <a:solidFill>
                <a:srgbClr val="FDFAE1"/>
              </a:solidFill>
              <a:latin typeface="Arial"/>
              <a:ea typeface="Arial"/>
              <a:cs typeface="Arial"/>
              <a:sym typeface="Arial"/>
            </a:endParaRPr>
          </a:p>
        </p:txBody>
      </p:sp>
      <p:sp>
        <p:nvSpPr>
          <p:cNvPr id="2" name="Rectangle 1">
            <a:extLst>
              <a:ext uri="{FF2B5EF4-FFF2-40B4-BE49-F238E27FC236}">
                <a16:creationId xmlns:a16="http://schemas.microsoft.com/office/drawing/2014/main" id="{0F468FBD-8D0E-7A5B-0CEF-D2032AF40854}"/>
              </a:ext>
            </a:extLst>
          </p:cNvPr>
          <p:cNvSpPr/>
          <p:nvPr/>
        </p:nvSpPr>
        <p:spPr>
          <a:xfrm>
            <a:off x="1563029" y="244810"/>
            <a:ext cx="9065943" cy="1025987"/>
          </a:xfrm>
          <a:prstGeom prst="rect">
            <a:avLst/>
          </a:prstGeom>
          <a:noFill/>
        </p:spPr>
        <p:txBody>
          <a:bodyPr wrap="none" lIns="121920" tIns="60960" rIns="121920" bIns="60960">
            <a:spAutoFit/>
          </a:bodyPr>
          <a:lstStyle/>
          <a:p>
            <a:pPr algn="ctr" defTabSz="1219170">
              <a:buClr>
                <a:srgbClr val="000000"/>
              </a:buClr>
            </a:pPr>
            <a:r>
              <a:rPr lang="en-US" sz="5867" b="1" kern="0" dirty="0">
                <a:ln w="10160">
                  <a:solidFill>
                    <a:srgbClr val="FFFFFF"/>
                  </a:solidFill>
                  <a:prstDash val="solid"/>
                </a:ln>
                <a:solidFill>
                  <a:srgbClr val="FFFFFF"/>
                </a:solidFill>
                <a:effectLst>
                  <a:outerShdw blurRad="38100" dist="22860" dir="5400000" algn="tl" rotWithShape="0">
                    <a:srgbClr val="000000">
                      <a:alpha val="30000"/>
                    </a:srgbClr>
                  </a:outerShdw>
                </a:effectLst>
                <a:latin typeface="Cambria" panose="02040503050406030204" pitchFamily="18" charset="0"/>
                <a:ea typeface="Cambria" panose="02040503050406030204" pitchFamily="18" charset="0"/>
                <a:cs typeface="Arial"/>
                <a:sym typeface="Arial"/>
              </a:rPr>
              <a:t>BANK ANALYSIS PROJECT</a:t>
            </a:r>
          </a:p>
        </p:txBody>
      </p:sp>
      <p:sp>
        <p:nvSpPr>
          <p:cNvPr id="3" name="TextBox 2">
            <a:extLst>
              <a:ext uri="{FF2B5EF4-FFF2-40B4-BE49-F238E27FC236}">
                <a16:creationId xmlns:a16="http://schemas.microsoft.com/office/drawing/2014/main" id="{716E8227-E125-4267-9D2A-9C60849547DE}"/>
              </a:ext>
            </a:extLst>
          </p:cNvPr>
          <p:cNvSpPr txBox="1"/>
          <p:nvPr/>
        </p:nvSpPr>
        <p:spPr>
          <a:xfrm>
            <a:off x="9379025" y="4535794"/>
            <a:ext cx="2682347" cy="2102820"/>
          </a:xfrm>
          <a:prstGeom prst="rect">
            <a:avLst/>
          </a:prstGeom>
          <a:noFill/>
        </p:spPr>
        <p:txBody>
          <a:bodyPr wrap="square" rtlCol="0">
            <a:spAutoFit/>
          </a:bodyPr>
          <a:lstStyle/>
          <a:p>
            <a:pPr defTabSz="1219170">
              <a:buClr>
                <a:srgbClr val="000000"/>
              </a:buClr>
            </a:pPr>
            <a:r>
              <a:rPr lang="en-US" sz="2400" u="sng" kern="0" dirty="0">
                <a:solidFill>
                  <a:srgbClr val="FFFFFF"/>
                </a:solidFill>
                <a:latin typeface="Cambria" panose="02040503050406030204" pitchFamily="18" charset="0"/>
                <a:ea typeface="Cambria" panose="02040503050406030204" pitchFamily="18" charset="0"/>
                <a:cs typeface="Arial"/>
                <a:sym typeface="Arial"/>
              </a:rPr>
              <a:t>Group Members:-</a:t>
            </a:r>
          </a:p>
          <a:p>
            <a:pPr defTabSz="1219170">
              <a:buClr>
                <a:srgbClr val="000000"/>
              </a:buClr>
            </a:pPr>
            <a:r>
              <a:rPr lang="en-US" sz="2133" kern="0" dirty="0" err="1">
                <a:solidFill>
                  <a:srgbClr val="FFFFFF"/>
                </a:solidFill>
                <a:latin typeface="Cambria" panose="02040503050406030204" pitchFamily="18" charset="0"/>
                <a:ea typeface="Cambria" panose="02040503050406030204" pitchFamily="18" charset="0"/>
                <a:cs typeface="Arial"/>
                <a:sym typeface="Arial"/>
              </a:rPr>
              <a:t>Razat</a:t>
            </a:r>
            <a:r>
              <a:rPr lang="en-US" sz="2133" kern="0" dirty="0">
                <a:solidFill>
                  <a:srgbClr val="FFFFFF"/>
                </a:solidFill>
                <a:latin typeface="Cambria" panose="02040503050406030204" pitchFamily="18" charset="0"/>
                <a:ea typeface="Cambria" panose="02040503050406030204" pitchFamily="18" charset="0"/>
                <a:cs typeface="Arial"/>
                <a:sym typeface="Arial"/>
              </a:rPr>
              <a:t>  Shubham</a:t>
            </a:r>
          </a:p>
          <a:p>
            <a:pPr defTabSz="1219170">
              <a:buClr>
                <a:srgbClr val="000000"/>
              </a:buClr>
            </a:pPr>
            <a:r>
              <a:rPr lang="en-US" sz="2133" kern="0" dirty="0">
                <a:solidFill>
                  <a:srgbClr val="FFFFFF"/>
                </a:solidFill>
                <a:latin typeface="Cambria" panose="02040503050406030204" pitchFamily="18" charset="0"/>
                <a:ea typeface="Cambria" panose="02040503050406030204" pitchFamily="18" charset="0"/>
                <a:cs typeface="Arial"/>
                <a:sym typeface="Arial"/>
              </a:rPr>
              <a:t>Biswajit Sahoo</a:t>
            </a:r>
          </a:p>
          <a:p>
            <a:pPr defTabSz="1219170">
              <a:buClr>
                <a:srgbClr val="000000"/>
              </a:buClr>
            </a:pPr>
            <a:r>
              <a:rPr lang="en-US" sz="2133" kern="0" dirty="0" err="1">
                <a:solidFill>
                  <a:srgbClr val="FFFFFF"/>
                </a:solidFill>
                <a:latin typeface="Cambria" panose="02040503050406030204" pitchFamily="18" charset="0"/>
                <a:ea typeface="Cambria" panose="02040503050406030204" pitchFamily="18" charset="0"/>
                <a:cs typeface="Arial"/>
                <a:sym typeface="Arial"/>
              </a:rPr>
              <a:t>Bhagyashri</a:t>
            </a:r>
            <a:r>
              <a:rPr lang="en-US" sz="2133" kern="0" dirty="0">
                <a:solidFill>
                  <a:srgbClr val="FFFFFF"/>
                </a:solidFill>
                <a:latin typeface="Cambria" panose="02040503050406030204" pitchFamily="18" charset="0"/>
                <a:ea typeface="Cambria" panose="02040503050406030204" pitchFamily="18" charset="0"/>
                <a:cs typeface="Arial"/>
                <a:sym typeface="Arial"/>
              </a:rPr>
              <a:t> Dubey</a:t>
            </a:r>
          </a:p>
          <a:p>
            <a:pPr defTabSz="1219170">
              <a:buClr>
                <a:srgbClr val="000000"/>
              </a:buClr>
            </a:pPr>
            <a:r>
              <a:rPr lang="en-US" sz="2133" kern="0" dirty="0">
                <a:solidFill>
                  <a:srgbClr val="FFFFFF"/>
                </a:solidFill>
                <a:latin typeface="Cambria" panose="02040503050406030204" pitchFamily="18" charset="0"/>
                <a:ea typeface="Cambria" panose="02040503050406030204" pitchFamily="18" charset="0"/>
                <a:cs typeface="Arial"/>
                <a:sym typeface="Arial"/>
              </a:rPr>
              <a:t>Rekha M </a:t>
            </a:r>
          </a:p>
          <a:p>
            <a:pPr defTabSz="1219170">
              <a:buClr>
                <a:srgbClr val="000000"/>
              </a:buClr>
            </a:pPr>
            <a:r>
              <a:rPr lang="en-US" sz="2133" kern="0" dirty="0">
                <a:solidFill>
                  <a:srgbClr val="FFFFFF"/>
                </a:solidFill>
                <a:latin typeface="Cambria" panose="02040503050406030204" pitchFamily="18" charset="0"/>
                <a:ea typeface="Cambria" panose="02040503050406030204" pitchFamily="18" charset="0"/>
                <a:cs typeface="Arial"/>
                <a:sym typeface="Arial"/>
              </a:rPr>
              <a:t>Zeeshan Rizwan</a:t>
            </a:r>
          </a:p>
        </p:txBody>
      </p:sp>
      <p:pic>
        <p:nvPicPr>
          <p:cNvPr id="9" name="Picture 8">
            <a:extLst>
              <a:ext uri="{FF2B5EF4-FFF2-40B4-BE49-F238E27FC236}">
                <a16:creationId xmlns:a16="http://schemas.microsoft.com/office/drawing/2014/main" id="{CB6BD332-6AB2-62E3-A8AB-E8D3CA3E5E81}"/>
              </a:ext>
            </a:extLst>
          </p:cNvPr>
          <p:cNvPicPr>
            <a:picLocks noChangeAspect="1"/>
          </p:cNvPicPr>
          <p:nvPr/>
        </p:nvPicPr>
        <p:blipFill>
          <a:blip r:embed="rId3"/>
          <a:stretch>
            <a:fillRect/>
          </a:stretch>
        </p:blipFill>
        <p:spPr>
          <a:xfrm>
            <a:off x="4735311" y="1889522"/>
            <a:ext cx="2839517" cy="2839517"/>
          </a:xfrm>
          <a:prstGeom prst="rect">
            <a:avLst/>
          </a:prstGeom>
          <a:ln>
            <a:noFill/>
          </a:ln>
          <a:effectLst>
            <a:outerShdw blurRad="292100" dist="139700" dir="2700000" algn="tl" rotWithShape="0">
              <a:srgbClr val="333333">
                <a:alpha val="65000"/>
              </a:srgbClr>
            </a:outerShdw>
            <a:reflection blurRad="6350" stA="52000" endA="300" endPos="35000" dir="5400000" sy="-100000" algn="bl" rotWithShape="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101"/>
                                        </p:tgtEl>
                                      </p:cBhvr>
                                    </p:animEffect>
                                    <p:set>
                                      <p:cBhvr>
                                        <p:cTn id="7" dur="1" fill="hold">
                                          <p:stCondLst>
                                            <p:cond delay="500"/>
                                          </p:stCondLst>
                                        </p:cTn>
                                        <p:tgtEl>
                                          <p:spTgt spid="101"/>
                                        </p:tgtEl>
                                        <p:attrNameLst>
                                          <p:attrName>style.visibility</p:attrName>
                                        </p:attrNameLst>
                                      </p:cBhvr>
                                      <p:to>
                                        <p:strVal val="hidden"/>
                                      </p:to>
                                    </p:se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102"/>
                                        </p:tgtEl>
                                      </p:cBhvr>
                                    </p:animEffect>
                                    <p:set>
                                      <p:cBhvr>
                                        <p:cTn id="11" dur="1" fill="hold">
                                          <p:stCondLst>
                                            <p:cond delay="500"/>
                                          </p:stCondLst>
                                        </p:cTn>
                                        <p:tgtEl>
                                          <p:spTgt spid="102"/>
                                        </p:tgtEl>
                                        <p:attrNameLst>
                                          <p:attrName>style.visibility</p:attrName>
                                        </p:attrNameLst>
                                      </p:cBhvr>
                                      <p:to>
                                        <p:strVal val="hidden"/>
                                      </p:to>
                                    </p:set>
                                  </p:childTnLst>
                                </p:cTn>
                              </p:par>
                            </p:childTnLst>
                          </p:cTn>
                        </p:par>
                        <p:par>
                          <p:cTn id="12" fill="hold">
                            <p:stCondLst>
                              <p:cond delay="1000"/>
                            </p:stCondLst>
                            <p:childTnLst>
                              <p:par>
                                <p:cTn id="13" presetID="10" presetClass="exit" presetSubtype="0" fill="hold" nodeType="afterEffect">
                                  <p:stCondLst>
                                    <p:cond delay="0"/>
                                  </p:stCondLst>
                                  <p:childTnLst>
                                    <p:animEffect transition="out" filter="fade">
                                      <p:cBhvr>
                                        <p:cTn id="14" dur="2000"/>
                                        <p:tgtEl>
                                          <p:spTgt spid="100"/>
                                        </p:tgtEl>
                                      </p:cBhvr>
                                    </p:animEffect>
                                    <p:set>
                                      <p:cBhvr>
                                        <p:cTn id="15" dur="1" fill="hold">
                                          <p:stCondLst>
                                            <p:cond delay="2000"/>
                                          </p:stCondLst>
                                        </p:cTn>
                                        <p:tgtEl>
                                          <p:spTgt spid="100"/>
                                        </p:tgtEl>
                                        <p:attrNameLst>
                                          <p:attrName>style.visibility</p:attrName>
                                        </p:attrNameLst>
                                      </p:cBhvr>
                                      <p:to>
                                        <p:strVal val="hidden"/>
                                      </p:to>
                                    </p:set>
                                  </p:childTnLst>
                                </p:cTn>
                              </p:par>
                            </p:childTnLst>
                          </p:cTn>
                        </p:par>
                        <p:par>
                          <p:cTn id="16" fill="hold">
                            <p:stCondLst>
                              <p:cond delay="3001"/>
                            </p:stCondLst>
                            <p:childTnLst>
                              <p:par>
                                <p:cTn id="17" presetID="10" presetClass="entr" presetSubtype="0" fill="hold" nodeType="afterEffect">
                                  <p:stCondLst>
                                    <p:cond delay="0"/>
                                  </p:stCondLst>
                                  <p:childTnLst>
                                    <p:set>
                                      <p:cBhvr>
                                        <p:cTn id="18" dur="1" fill="hold">
                                          <p:stCondLst>
                                            <p:cond delay="0"/>
                                          </p:stCondLst>
                                        </p:cTn>
                                        <p:tgtEl>
                                          <p:spTgt spid="89"/>
                                        </p:tgtEl>
                                        <p:attrNameLst>
                                          <p:attrName>style.visibility</p:attrName>
                                        </p:attrNameLst>
                                      </p:cBhvr>
                                      <p:to>
                                        <p:strVal val="visible"/>
                                      </p:to>
                                    </p:set>
                                    <p:animEffect transition="in" filter="fade">
                                      <p:cBhvr>
                                        <p:cTn id="19" dur="500"/>
                                        <p:tgtEl>
                                          <p:spTgt spid="89"/>
                                        </p:tgtEl>
                                      </p:cBhvr>
                                    </p:animEffect>
                                  </p:childTnLst>
                                </p:cTn>
                              </p:par>
                            </p:childTnLst>
                          </p:cTn>
                        </p:par>
                        <p:par>
                          <p:cTn id="20" fill="hold">
                            <p:stCondLst>
                              <p:cond delay="3501"/>
                            </p:stCondLst>
                            <p:childTnLst>
                              <p:par>
                                <p:cTn id="21" presetID="1" presetClass="entr" presetSubtype="0"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par>
                          <p:cTn id="23" fill="hold">
                            <p:stCondLst>
                              <p:cond delay="3501"/>
                            </p:stCondLst>
                            <p:childTnLst>
                              <p:par>
                                <p:cTn id="24" presetID="10" presetClass="entr" presetSubtype="0" fill="hold" nodeType="afterEffect">
                                  <p:stCondLst>
                                    <p:cond delay="0"/>
                                  </p:stCondLst>
                                  <p:childTnLst>
                                    <p:set>
                                      <p:cBhvr>
                                        <p:cTn id="25" dur="1" fill="hold">
                                          <p:stCondLst>
                                            <p:cond delay="0"/>
                                          </p:stCondLst>
                                        </p:cTn>
                                        <p:tgtEl>
                                          <p:spTgt spid="87"/>
                                        </p:tgtEl>
                                        <p:attrNameLst>
                                          <p:attrName>style.visibility</p:attrName>
                                        </p:attrNameLst>
                                      </p:cBhvr>
                                      <p:to>
                                        <p:strVal val="visible"/>
                                      </p:to>
                                    </p:set>
                                    <p:animEffect transition="in" filter="fade">
                                      <p:cBhvr>
                                        <p:cTn id="26" dur="500"/>
                                        <p:tgtEl>
                                          <p:spTgt spid="87"/>
                                        </p:tgtEl>
                                      </p:cBhvr>
                                    </p:animEffect>
                                  </p:childTnLst>
                                </p:cTn>
                              </p:par>
                            </p:childTnLst>
                          </p:cTn>
                        </p:par>
                        <p:par>
                          <p:cTn id="27" fill="hold">
                            <p:stCondLst>
                              <p:cond delay="4001"/>
                            </p:stCondLst>
                            <p:childTnLst>
                              <p:par>
                                <p:cTn id="28" presetID="12" presetClass="entr" presetSubtype="1" fill="hold" grpId="0" nodeType="afterEffect">
                                  <p:stCondLst>
                                    <p:cond delay="0"/>
                                  </p:stCondLst>
                                  <p:childTnLst>
                                    <p:set>
                                      <p:cBhvr>
                                        <p:cTn id="29" dur="1" fill="hold">
                                          <p:stCondLst>
                                            <p:cond delay="0"/>
                                          </p:stCondLst>
                                        </p:cTn>
                                        <p:tgtEl>
                                          <p:spTgt spid="3">
                                            <p:txEl>
                                              <p:pRg st="0" end="0"/>
                                            </p:txEl>
                                          </p:spTgt>
                                        </p:tgtEl>
                                        <p:attrNameLst>
                                          <p:attrName>style.visibility</p:attrName>
                                        </p:attrNameLst>
                                      </p:cBhvr>
                                      <p:to>
                                        <p:strVal val="visible"/>
                                      </p:to>
                                    </p:set>
                                    <p:anim calcmode="lin" valueType="num">
                                      <p:cBhvr additive="base">
                                        <p:cTn id="30"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down)">
                                      <p:cBhvr>
                                        <p:cTn id="31" dur="500"/>
                                        <p:tgtEl>
                                          <p:spTgt spid="3">
                                            <p:txEl>
                                              <p:pRg st="0" end="0"/>
                                            </p:txEl>
                                          </p:spTgt>
                                        </p:tgtEl>
                                      </p:cBhvr>
                                    </p:animEffect>
                                  </p:childTnLst>
                                </p:cTn>
                              </p:par>
                            </p:childTnLst>
                          </p:cTn>
                        </p:par>
                        <p:par>
                          <p:cTn id="32" fill="hold">
                            <p:stCondLst>
                              <p:cond delay="4501"/>
                            </p:stCondLst>
                            <p:childTnLst>
                              <p:par>
                                <p:cTn id="33" presetID="12" presetClass="entr" presetSubtype="1" fill="hold" grpId="0" nodeType="afterEffect">
                                  <p:stCondLst>
                                    <p:cond delay="0"/>
                                  </p:stCondLst>
                                  <p:childTnLst>
                                    <p:set>
                                      <p:cBhvr>
                                        <p:cTn id="34" dur="1" fill="hold">
                                          <p:stCondLst>
                                            <p:cond delay="0"/>
                                          </p:stCondLst>
                                        </p:cTn>
                                        <p:tgtEl>
                                          <p:spTgt spid="3">
                                            <p:txEl>
                                              <p:pRg st="1" end="1"/>
                                            </p:txEl>
                                          </p:spTgt>
                                        </p:tgtEl>
                                        <p:attrNameLst>
                                          <p:attrName>style.visibility</p:attrName>
                                        </p:attrNameLst>
                                      </p:cBhvr>
                                      <p:to>
                                        <p:strVal val="visible"/>
                                      </p:to>
                                    </p:set>
                                    <p:anim calcmode="lin" valueType="num">
                                      <p:cBhvr additive="base">
                                        <p:cTn id="35"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down)">
                                      <p:cBhvr>
                                        <p:cTn id="36" dur="500"/>
                                        <p:tgtEl>
                                          <p:spTgt spid="3">
                                            <p:txEl>
                                              <p:pRg st="1" end="1"/>
                                            </p:txEl>
                                          </p:spTgt>
                                        </p:tgtEl>
                                      </p:cBhvr>
                                    </p:animEffect>
                                  </p:childTnLst>
                                </p:cTn>
                              </p:par>
                            </p:childTnLst>
                          </p:cTn>
                        </p:par>
                        <p:par>
                          <p:cTn id="37" fill="hold">
                            <p:stCondLst>
                              <p:cond delay="5001"/>
                            </p:stCondLst>
                            <p:childTnLst>
                              <p:par>
                                <p:cTn id="38" presetID="12" presetClass="entr" presetSubtype="1" fill="hold" grpId="0" nodeType="afterEffect">
                                  <p:stCondLst>
                                    <p:cond delay="0"/>
                                  </p:stCondLst>
                                  <p:childTnLst>
                                    <p:set>
                                      <p:cBhvr>
                                        <p:cTn id="39" dur="1" fill="hold">
                                          <p:stCondLst>
                                            <p:cond delay="0"/>
                                          </p:stCondLst>
                                        </p:cTn>
                                        <p:tgtEl>
                                          <p:spTgt spid="3">
                                            <p:txEl>
                                              <p:pRg st="2" end="2"/>
                                            </p:txEl>
                                          </p:spTgt>
                                        </p:tgtEl>
                                        <p:attrNameLst>
                                          <p:attrName>style.visibility</p:attrName>
                                        </p:attrNameLst>
                                      </p:cBhvr>
                                      <p:to>
                                        <p:strVal val="visible"/>
                                      </p:to>
                                    </p:set>
                                    <p:anim calcmode="lin" valueType="num">
                                      <p:cBhvr additive="base">
                                        <p:cTn id="40"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down)">
                                      <p:cBhvr>
                                        <p:cTn id="41" dur="500"/>
                                        <p:tgtEl>
                                          <p:spTgt spid="3">
                                            <p:txEl>
                                              <p:pRg st="2" end="2"/>
                                            </p:txEl>
                                          </p:spTgt>
                                        </p:tgtEl>
                                      </p:cBhvr>
                                    </p:animEffect>
                                  </p:childTnLst>
                                </p:cTn>
                              </p:par>
                            </p:childTnLst>
                          </p:cTn>
                        </p:par>
                        <p:par>
                          <p:cTn id="42" fill="hold">
                            <p:stCondLst>
                              <p:cond delay="5501"/>
                            </p:stCondLst>
                            <p:childTnLst>
                              <p:par>
                                <p:cTn id="43" presetID="12" presetClass="entr" presetSubtype="1" fill="hold" grpId="0" nodeType="afterEffect">
                                  <p:stCondLst>
                                    <p:cond delay="0"/>
                                  </p:stCondLst>
                                  <p:childTnLst>
                                    <p:set>
                                      <p:cBhvr>
                                        <p:cTn id="44" dur="1" fill="hold">
                                          <p:stCondLst>
                                            <p:cond delay="0"/>
                                          </p:stCondLst>
                                        </p:cTn>
                                        <p:tgtEl>
                                          <p:spTgt spid="3">
                                            <p:txEl>
                                              <p:pRg st="3" end="3"/>
                                            </p:txEl>
                                          </p:spTgt>
                                        </p:tgtEl>
                                        <p:attrNameLst>
                                          <p:attrName>style.visibility</p:attrName>
                                        </p:attrNameLst>
                                      </p:cBhvr>
                                      <p:to>
                                        <p:strVal val="visible"/>
                                      </p:to>
                                    </p:set>
                                    <p:anim calcmode="lin" valueType="num">
                                      <p:cBhvr additive="base">
                                        <p:cTn id="45"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down)">
                                      <p:cBhvr>
                                        <p:cTn id="46" dur="500"/>
                                        <p:tgtEl>
                                          <p:spTgt spid="3">
                                            <p:txEl>
                                              <p:pRg st="3" end="3"/>
                                            </p:txEl>
                                          </p:spTgt>
                                        </p:tgtEl>
                                      </p:cBhvr>
                                    </p:animEffect>
                                  </p:childTnLst>
                                </p:cTn>
                              </p:par>
                            </p:childTnLst>
                          </p:cTn>
                        </p:par>
                        <p:par>
                          <p:cTn id="47" fill="hold">
                            <p:stCondLst>
                              <p:cond delay="6001"/>
                            </p:stCondLst>
                            <p:childTnLst>
                              <p:par>
                                <p:cTn id="48" presetID="12" presetClass="entr" presetSubtype="1" fill="hold" grpId="0" nodeType="afterEffect">
                                  <p:stCondLst>
                                    <p:cond delay="0"/>
                                  </p:stCondLst>
                                  <p:childTnLst>
                                    <p:set>
                                      <p:cBhvr>
                                        <p:cTn id="49" dur="1" fill="hold">
                                          <p:stCondLst>
                                            <p:cond delay="0"/>
                                          </p:stCondLst>
                                        </p:cTn>
                                        <p:tgtEl>
                                          <p:spTgt spid="3">
                                            <p:txEl>
                                              <p:pRg st="4" end="4"/>
                                            </p:txEl>
                                          </p:spTgt>
                                        </p:tgtEl>
                                        <p:attrNameLst>
                                          <p:attrName>style.visibility</p:attrName>
                                        </p:attrNameLst>
                                      </p:cBhvr>
                                      <p:to>
                                        <p:strVal val="visible"/>
                                      </p:to>
                                    </p:set>
                                    <p:anim calcmode="lin" valueType="num">
                                      <p:cBhvr additive="base">
                                        <p:cTn id="50"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down)">
                                      <p:cBhvr>
                                        <p:cTn id="51" dur="500"/>
                                        <p:tgtEl>
                                          <p:spTgt spid="3">
                                            <p:txEl>
                                              <p:pRg st="4" end="4"/>
                                            </p:txEl>
                                          </p:spTgt>
                                        </p:tgtEl>
                                      </p:cBhvr>
                                    </p:animEffect>
                                  </p:childTnLst>
                                </p:cTn>
                              </p:par>
                            </p:childTnLst>
                          </p:cTn>
                        </p:par>
                        <p:par>
                          <p:cTn id="52" fill="hold">
                            <p:stCondLst>
                              <p:cond delay="6501"/>
                            </p:stCondLst>
                            <p:childTnLst>
                              <p:par>
                                <p:cTn id="53" presetID="12" presetClass="entr" presetSubtype="1" fill="hold" grpId="0" nodeType="afterEffect">
                                  <p:stCondLst>
                                    <p:cond delay="0"/>
                                  </p:stCondLst>
                                  <p:childTnLst>
                                    <p:set>
                                      <p:cBhvr>
                                        <p:cTn id="54" dur="1" fill="hold">
                                          <p:stCondLst>
                                            <p:cond delay="0"/>
                                          </p:stCondLst>
                                        </p:cTn>
                                        <p:tgtEl>
                                          <p:spTgt spid="3">
                                            <p:txEl>
                                              <p:pRg st="5" end="5"/>
                                            </p:txEl>
                                          </p:spTgt>
                                        </p:tgtEl>
                                        <p:attrNameLst>
                                          <p:attrName>style.visibility</p:attrName>
                                        </p:attrNameLst>
                                      </p:cBhvr>
                                      <p:to>
                                        <p:strVal val="visible"/>
                                      </p:to>
                                    </p:set>
                                    <p:anim calcmode="lin" valueType="num">
                                      <p:cBhvr additive="base">
                                        <p:cTn id="55"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down)">
                                      <p:cBhvr>
                                        <p:cTn id="5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Rectangle 121">
            <a:extLst>
              <a:ext uri="{FF2B5EF4-FFF2-40B4-BE49-F238E27FC236}">
                <a16:creationId xmlns:a16="http://schemas.microsoft.com/office/drawing/2014/main" id="{E066D0A4-514D-B119-696A-A5090BDA2784}"/>
              </a:ext>
            </a:extLst>
          </p:cNvPr>
          <p:cNvSpPr/>
          <p:nvPr/>
        </p:nvSpPr>
        <p:spPr>
          <a:xfrm>
            <a:off x="145915" y="0"/>
            <a:ext cx="11694640" cy="685704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0" name="Rectangle 119">
            <a:extLst>
              <a:ext uri="{FF2B5EF4-FFF2-40B4-BE49-F238E27FC236}">
                <a16:creationId xmlns:a16="http://schemas.microsoft.com/office/drawing/2014/main" id="{5B16EF5C-565B-F389-847F-9D11C5B173FD}"/>
              </a:ext>
            </a:extLst>
          </p:cNvPr>
          <p:cNvSpPr/>
          <p:nvPr/>
        </p:nvSpPr>
        <p:spPr>
          <a:xfrm>
            <a:off x="274831" y="951"/>
            <a:ext cx="5681417" cy="6858000"/>
          </a:xfrm>
          <a:prstGeom prst="rect">
            <a:avLst/>
          </a:prstGeom>
          <a:blipFill>
            <a:blip r:embed="rId2"/>
            <a:stretch>
              <a:fillRect/>
            </a:stretch>
          </a:blipFill>
          <a:ln>
            <a:noFill/>
          </a:ln>
          <a:effectLst>
            <a:outerShdw blurRad="50800" dist="889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1D6EAE5E-9556-0D26-5DD5-63847538AA07}"/>
              </a:ext>
            </a:extLst>
          </p:cNvPr>
          <p:cNvSpPr/>
          <p:nvPr/>
        </p:nvSpPr>
        <p:spPr>
          <a:xfrm>
            <a:off x="6081871" y="951"/>
            <a:ext cx="5681417" cy="6858000"/>
          </a:xfrm>
          <a:prstGeom prst="rect">
            <a:avLst/>
          </a:prstGeom>
          <a:blipFill>
            <a:blip r:embed="rId2"/>
            <a:stretch>
              <a:fillRect/>
            </a:stretch>
          </a:blipFill>
          <a:ln>
            <a:noFill/>
          </a:ln>
          <a:effectLst>
            <a:outerShdw blurRad="50800" dist="889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A1080B98-FAFE-8B85-B920-D70CB195D904}"/>
              </a:ext>
            </a:extLst>
          </p:cNvPr>
          <p:cNvGrpSpPr/>
          <p:nvPr/>
        </p:nvGrpSpPr>
        <p:grpSpPr>
          <a:xfrm>
            <a:off x="6081871" y="81684"/>
            <a:ext cx="5574535" cy="6778315"/>
            <a:chOff x="6096000" y="119550"/>
            <a:chExt cx="5574535" cy="6778315"/>
          </a:xfrm>
        </p:grpSpPr>
        <p:sp>
          <p:nvSpPr>
            <p:cNvPr id="3" name="Rectangle 2">
              <a:extLst>
                <a:ext uri="{FF2B5EF4-FFF2-40B4-BE49-F238E27FC236}">
                  <a16:creationId xmlns:a16="http://schemas.microsoft.com/office/drawing/2014/main" id="{6B338C53-B752-D8C3-FFCC-BD6060B6E16F}"/>
                </a:ext>
              </a:extLst>
            </p:cNvPr>
            <p:cNvSpPr/>
            <p:nvPr/>
          </p:nvSpPr>
          <p:spPr>
            <a:xfrm>
              <a:off x="11148331" y="4069452"/>
              <a:ext cx="522204" cy="2657736"/>
            </a:xfrm>
            <a:prstGeom prst="rect">
              <a:avLst/>
            </a:prstGeom>
            <a:solidFill>
              <a:srgbClr val="C2E194"/>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Freeform: Shape 3">
              <a:extLst>
                <a:ext uri="{FF2B5EF4-FFF2-40B4-BE49-F238E27FC236}">
                  <a16:creationId xmlns:a16="http://schemas.microsoft.com/office/drawing/2014/main" id="{27347B5F-59D9-EBB8-F392-F8A3C63619D4}"/>
                </a:ext>
              </a:extLst>
            </p:cNvPr>
            <p:cNvSpPr/>
            <p:nvPr/>
          </p:nvSpPr>
          <p:spPr>
            <a:xfrm>
              <a:off x="6128872" y="119550"/>
              <a:ext cx="5395162" cy="6607323"/>
            </a:xfrm>
            <a:custGeom>
              <a:avLst/>
              <a:gdLst>
                <a:gd name="connsiteX0" fmla="*/ 0 w 5395162"/>
                <a:gd name="connsiteY0" fmla="*/ 0 h 6607323"/>
                <a:gd name="connsiteX1" fmla="*/ 5395162 w 5395162"/>
                <a:gd name="connsiteY1" fmla="*/ 0 h 6607323"/>
                <a:gd name="connsiteX2" fmla="*/ 5395162 w 5395162"/>
                <a:gd name="connsiteY2" fmla="*/ 3949902 h 6607323"/>
                <a:gd name="connsiteX3" fmla="*/ 5230980 w 5395162"/>
                <a:gd name="connsiteY3" fmla="*/ 3949902 h 6607323"/>
                <a:gd name="connsiteX4" fmla="*/ 5032614 w 5395162"/>
                <a:gd name="connsiteY4" fmla="*/ 4148268 h 6607323"/>
                <a:gd name="connsiteX5" fmla="*/ 5032614 w 5395162"/>
                <a:gd name="connsiteY5" fmla="*/ 6607209 h 6607323"/>
                <a:gd name="connsiteX6" fmla="*/ 5032625 w 5395162"/>
                <a:gd name="connsiteY6" fmla="*/ 6607323 h 6607323"/>
                <a:gd name="connsiteX7" fmla="*/ 0 w 5395162"/>
                <a:gd name="connsiteY7" fmla="*/ 6607323 h 660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95162" h="6607323">
                  <a:moveTo>
                    <a:pt x="0" y="0"/>
                  </a:moveTo>
                  <a:lnTo>
                    <a:pt x="5395162" y="0"/>
                  </a:lnTo>
                  <a:lnTo>
                    <a:pt x="5395162" y="3949902"/>
                  </a:lnTo>
                  <a:lnTo>
                    <a:pt x="5230980" y="3949902"/>
                  </a:lnTo>
                  <a:cubicBezTo>
                    <a:pt x="5121425" y="3949902"/>
                    <a:pt x="5032614" y="4038713"/>
                    <a:pt x="5032614" y="4148268"/>
                  </a:cubicBezTo>
                  <a:lnTo>
                    <a:pt x="5032614" y="6607209"/>
                  </a:lnTo>
                  <a:lnTo>
                    <a:pt x="5032625" y="6607323"/>
                  </a:lnTo>
                  <a:lnTo>
                    <a:pt x="0" y="6607323"/>
                  </a:lnTo>
                  <a:close/>
                </a:path>
              </a:pathLst>
            </a:custGeom>
            <a:solidFill>
              <a:srgbClr val="FDFDFD"/>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DB95EC0E-AE9C-BDB3-CB23-E983D8DF3DEF}"/>
                </a:ext>
              </a:extLst>
            </p:cNvPr>
            <p:cNvCxnSpPr>
              <a:cxnSpLocks/>
            </p:cNvCxnSpPr>
            <p:nvPr/>
          </p:nvCxnSpPr>
          <p:spPr>
            <a:xfrm>
              <a:off x="6096000" y="909390"/>
              <a:ext cx="5428034"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694C730-AA6C-90C0-E169-4EA34623CED7}"/>
                </a:ext>
              </a:extLst>
            </p:cNvPr>
            <p:cNvCxnSpPr>
              <a:cxnSpLocks/>
            </p:cNvCxnSpPr>
            <p:nvPr/>
          </p:nvCxnSpPr>
          <p:spPr>
            <a:xfrm>
              <a:off x="6126481" y="137418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754D782-C7B1-C697-F764-A663449FB6D6}"/>
                </a:ext>
              </a:extLst>
            </p:cNvPr>
            <p:cNvCxnSpPr>
              <a:cxnSpLocks/>
            </p:cNvCxnSpPr>
            <p:nvPr/>
          </p:nvCxnSpPr>
          <p:spPr>
            <a:xfrm>
              <a:off x="6126481" y="1864456"/>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E0FAEAA-7343-894A-8016-35E406680038}"/>
                </a:ext>
              </a:extLst>
            </p:cNvPr>
            <p:cNvCxnSpPr>
              <a:cxnSpLocks/>
            </p:cNvCxnSpPr>
            <p:nvPr/>
          </p:nvCxnSpPr>
          <p:spPr>
            <a:xfrm>
              <a:off x="6126481" y="2354732"/>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6C317EC-E9FC-BF7C-AADC-7ABF85CC385A}"/>
                </a:ext>
              </a:extLst>
            </p:cNvPr>
            <p:cNvCxnSpPr>
              <a:cxnSpLocks/>
            </p:cNvCxnSpPr>
            <p:nvPr/>
          </p:nvCxnSpPr>
          <p:spPr>
            <a:xfrm>
              <a:off x="6126481" y="2845008"/>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73F36C-F08F-BCED-D7C2-B4E7F46CDD64}"/>
                </a:ext>
              </a:extLst>
            </p:cNvPr>
            <p:cNvCxnSpPr>
              <a:cxnSpLocks/>
            </p:cNvCxnSpPr>
            <p:nvPr/>
          </p:nvCxnSpPr>
          <p:spPr>
            <a:xfrm>
              <a:off x="6126481" y="3335284"/>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3F4F6E2-FBCA-0A1B-8DE0-9A3249011675}"/>
                </a:ext>
              </a:extLst>
            </p:cNvPr>
            <p:cNvCxnSpPr>
              <a:cxnSpLocks/>
            </p:cNvCxnSpPr>
            <p:nvPr/>
          </p:nvCxnSpPr>
          <p:spPr>
            <a:xfrm>
              <a:off x="6126481" y="382556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2EC0010-3E30-16E2-1782-1D1B4C7697EB}"/>
                </a:ext>
              </a:extLst>
            </p:cNvPr>
            <p:cNvCxnSpPr>
              <a:cxnSpLocks/>
            </p:cNvCxnSpPr>
            <p:nvPr/>
          </p:nvCxnSpPr>
          <p:spPr>
            <a:xfrm>
              <a:off x="6126481" y="4315836"/>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A481177-0A17-716A-79C2-B7C522E9C33A}"/>
                </a:ext>
              </a:extLst>
            </p:cNvPr>
            <p:cNvCxnSpPr>
              <a:cxnSpLocks/>
            </p:cNvCxnSpPr>
            <p:nvPr/>
          </p:nvCxnSpPr>
          <p:spPr>
            <a:xfrm>
              <a:off x="6126481" y="4806112"/>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CB05BEF-1FBE-D88C-7EB0-12BDE2AC7FE6}"/>
                </a:ext>
              </a:extLst>
            </p:cNvPr>
            <p:cNvCxnSpPr>
              <a:cxnSpLocks/>
            </p:cNvCxnSpPr>
            <p:nvPr/>
          </p:nvCxnSpPr>
          <p:spPr>
            <a:xfrm>
              <a:off x="6126481" y="5296388"/>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8E80C1-DB0F-F6EF-DA64-FE575D51745F}"/>
                </a:ext>
              </a:extLst>
            </p:cNvPr>
            <p:cNvCxnSpPr>
              <a:cxnSpLocks/>
            </p:cNvCxnSpPr>
            <p:nvPr/>
          </p:nvCxnSpPr>
          <p:spPr>
            <a:xfrm>
              <a:off x="6126481" y="5786664"/>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96A4319-C1F8-BD42-318A-D89BD382BB12}"/>
                </a:ext>
              </a:extLst>
            </p:cNvPr>
            <p:cNvCxnSpPr>
              <a:cxnSpLocks/>
            </p:cNvCxnSpPr>
            <p:nvPr/>
          </p:nvCxnSpPr>
          <p:spPr>
            <a:xfrm>
              <a:off x="6126481" y="6276940"/>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17908E7-852F-2A46-D487-A4E6E405FCDA}"/>
                </a:ext>
              </a:extLst>
            </p:cNvPr>
            <p:cNvSpPr txBox="1"/>
            <p:nvPr/>
          </p:nvSpPr>
          <p:spPr>
            <a:xfrm>
              <a:off x="11176000" y="5595360"/>
              <a:ext cx="461665" cy="1302505"/>
            </a:xfrm>
            <a:prstGeom prst="rect">
              <a:avLst/>
            </a:prstGeom>
            <a:noFill/>
          </p:spPr>
          <p:txBody>
            <a:bodyPr vert="vert270" wrap="square" rtlCol="0">
              <a:spAutoFit/>
            </a:bodyPr>
            <a:lstStyle/>
            <a:p>
              <a:pPr algn="ctr"/>
              <a:r>
                <a:rPr lang="en-US" b="1" dirty="0">
                  <a:solidFill>
                    <a:schemeClr val="bg1"/>
                  </a:solidFill>
                </a:rPr>
                <a:t>PAGE 07</a:t>
              </a:r>
            </a:p>
          </p:txBody>
        </p:sp>
      </p:grpSp>
      <p:grpSp>
        <p:nvGrpSpPr>
          <p:cNvPr id="18" name="Group 17">
            <a:extLst>
              <a:ext uri="{FF2B5EF4-FFF2-40B4-BE49-F238E27FC236}">
                <a16:creationId xmlns:a16="http://schemas.microsoft.com/office/drawing/2014/main" id="{4A0BB4CD-A3DF-76D8-AEA7-FB0253DF1598}"/>
              </a:ext>
            </a:extLst>
          </p:cNvPr>
          <p:cNvGrpSpPr/>
          <p:nvPr/>
        </p:nvGrpSpPr>
        <p:grpSpPr>
          <a:xfrm flipH="1">
            <a:off x="381713" y="78734"/>
            <a:ext cx="5574535" cy="6778315"/>
            <a:chOff x="6096000" y="119550"/>
            <a:chExt cx="5574535" cy="6778315"/>
          </a:xfrm>
        </p:grpSpPr>
        <p:sp>
          <p:nvSpPr>
            <p:cNvPr id="19" name="Rectangle 18">
              <a:extLst>
                <a:ext uri="{FF2B5EF4-FFF2-40B4-BE49-F238E27FC236}">
                  <a16:creationId xmlns:a16="http://schemas.microsoft.com/office/drawing/2014/main" id="{8A44B6AD-6FF1-536A-42EF-23598642B6A9}"/>
                </a:ext>
              </a:extLst>
            </p:cNvPr>
            <p:cNvSpPr/>
            <p:nvPr/>
          </p:nvSpPr>
          <p:spPr>
            <a:xfrm>
              <a:off x="11148331" y="4069452"/>
              <a:ext cx="522204" cy="2657736"/>
            </a:xfrm>
            <a:prstGeom prst="rect">
              <a:avLst/>
            </a:prstGeom>
            <a:solidFill>
              <a:srgbClr val="CC00FF"/>
            </a:solidFill>
            <a:ln>
              <a:noFill/>
            </a:ln>
            <a:effectLst>
              <a:outerShdw blurRad="50800" dist="635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Shape 19">
              <a:extLst>
                <a:ext uri="{FF2B5EF4-FFF2-40B4-BE49-F238E27FC236}">
                  <a16:creationId xmlns:a16="http://schemas.microsoft.com/office/drawing/2014/main" id="{7AFE9911-6A22-4F50-AF9C-DC871AB6CBD4}"/>
                </a:ext>
              </a:extLst>
            </p:cNvPr>
            <p:cNvSpPr/>
            <p:nvPr/>
          </p:nvSpPr>
          <p:spPr>
            <a:xfrm>
              <a:off x="6128872" y="119550"/>
              <a:ext cx="5395162" cy="6607323"/>
            </a:xfrm>
            <a:custGeom>
              <a:avLst/>
              <a:gdLst>
                <a:gd name="connsiteX0" fmla="*/ 0 w 5395162"/>
                <a:gd name="connsiteY0" fmla="*/ 0 h 6607323"/>
                <a:gd name="connsiteX1" fmla="*/ 5395162 w 5395162"/>
                <a:gd name="connsiteY1" fmla="*/ 0 h 6607323"/>
                <a:gd name="connsiteX2" fmla="*/ 5395162 w 5395162"/>
                <a:gd name="connsiteY2" fmla="*/ 3949902 h 6607323"/>
                <a:gd name="connsiteX3" fmla="*/ 5230980 w 5395162"/>
                <a:gd name="connsiteY3" fmla="*/ 3949902 h 6607323"/>
                <a:gd name="connsiteX4" fmla="*/ 5032614 w 5395162"/>
                <a:gd name="connsiteY4" fmla="*/ 4148268 h 6607323"/>
                <a:gd name="connsiteX5" fmla="*/ 5032614 w 5395162"/>
                <a:gd name="connsiteY5" fmla="*/ 6607209 h 6607323"/>
                <a:gd name="connsiteX6" fmla="*/ 5032625 w 5395162"/>
                <a:gd name="connsiteY6" fmla="*/ 6607323 h 6607323"/>
                <a:gd name="connsiteX7" fmla="*/ 0 w 5395162"/>
                <a:gd name="connsiteY7" fmla="*/ 6607323 h 660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95162" h="6607323">
                  <a:moveTo>
                    <a:pt x="0" y="0"/>
                  </a:moveTo>
                  <a:lnTo>
                    <a:pt x="5395162" y="0"/>
                  </a:lnTo>
                  <a:lnTo>
                    <a:pt x="5395162" y="3949902"/>
                  </a:lnTo>
                  <a:lnTo>
                    <a:pt x="5230980" y="3949902"/>
                  </a:lnTo>
                  <a:cubicBezTo>
                    <a:pt x="5121425" y="3949902"/>
                    <a:pt x="5032614" y="4038713"/>
                    <a:pt x="5032614" y="4148268"/>
                  </a:cubicBezTo>
                  <a:lnTo>
                    <a:pt x="5032614" y="6607209"/>
                  </a:lnTo>
                  <a:lnTo>
                    <a:pt x="5032625" y="6607323"/>
                  </a:lnTo>
                  <a:lnTo>
                    <a:pt x="0" y="6607323"/>
                  </a:lnTo>
                  <a:close/>
                </a:path>
              </a:pathLst>
            </a:custGeom>
            <a:solidFill>
              <a:srgbClr val="FDFDFD"/>
            </a:solidFill>
            <a:ln>
              <a:noFill/>
            </a:ln>
            <a:effectLst>
              <a:outerShdw blurRad="50800" dist="762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E126A039-D994-9B3B-E00B-AC9F7BA4E74F}"/>
                </a:ext>
              </a:extLst>
            </p:cNvPr>
            <p:cNvCxnSpPr>
              <a:cxnSpLocks/>
            </p:cNvCxnSpPr>
            <p:nvPr/>
          </p:nvCxnSpPr>
          <p:spPr>
            <a:xfrm>
              <a:off x="6096000" y="909390"/>
              <a:ext cx="5428034"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77CA3E8-5C1D-38C2-9358-1E24E3749C21}"/>
                </a:ext>
              </a:extLst>
            </p:cNvPr>
            <p:cNvCxnSpPr>
              <a:cxnSpLocks/>
            </p:cNvCxnSpPr>
            <p:nvPr/>
          </p:nvCxnSpPr>
          <p:spPr>
            <a:xfrm>
              <a:off x="6126481" y="137418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7F5C0FA-6E82-2284-A84E-3DEFD1695A26}"/>
                </a:ext>
              </a:extLst>
            </p:cNvPr>
            <p:cNvCxnSpPr>
              <a:cxnSpLocks/>
            </p:cNvCxnSpPr>
            <p:nvPr/>
          </p:nvCxnSpPr>
          <p:spPr>
            <a:xfrm>
              <a:off x="6126481" y="1864456"/>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E3CE6E5-0B5B-A1B6-E51B-56C4B728D9DB}"/>
                </a:ext>
              </a:extLst>
            </p:cNvPr>
            <p:cNvCxnSpPr>
              <a:cxnSpLocks/>
            </p:cNvCxnSpPr>
            <p:nvPr/>
          </p:nvCxnSpPr>
          <p:spPr>
            <a:xfrm>
              <a:off x="6126481" y="2354732"/>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A8D52B0-7A67-8471-73EB-724EF7BA2863}"/>
                </a:ext>
              </a:extLst>
            </p:cNvPr>
            <p:cNvCxnSpPr>
              <a:cxnSpLocks/>
            </p:cNvCxnSpPr>
            <p:nvPr/>
          </p:nvCxnSpPr>
          <p:spPr>
            <a:xfrm>
              <a:off x="6126481" y="2845008"/>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7B6EB06-0FFB-CF0E-B214-800344C35389}"/>
                </a:ext>
              </a:extLst>
            </p:cNvPr>
            <p:cNvCxnSpPr>
              <a:cxnSpLocks/>
            </p:cNvCxnSpPr>
            <p:nvPr/>
          </p:nvCxnSpPr>
          <p:spPr>
            <a:xfrm>
              <a:off x="6126481" y="3335284"/>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84636C6-A886-75DF-D8AB-194330C53E22}"/>
                </a:ext>
              </a:extLst>
            </p:cNvPr>
            <p:cNvCxnSpPr>
              <a:cxnSpLocks/>
            </p:cNvCxnSpPr>
            <p:nvPr/>
          </p:nvCxnSpPr>
          <p:spPr>
            <a:xfrm>
              <a:off x="6126481" y="382556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83A7B38-BBBB-2AE3-FE39-81FA5306FDD8}"/>
                </a:ext>
              </a:extLst>
            </p:cNvPr>
            <p:cNvCxnSpPr>
              <a:cxnSpLocks/>
            </p:cNvCxnSpPr>
            <p:nvPr/>
          </p:nvCxnSpPr>
          <p:spPr>
            <a:xfrm>
              <a:off x="6126481" y="4315836"/>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372130A-D93D-BEB3-FF5D-0DCE7245ED27}"/>
                </a:ext>
              </a:extLst>
            </p:cNvPr>
            <p:cNvCxnSpPr>
              <a:cxnSpLocks/>
            </p:cNvCxnSpPr>
            <p:nvPr/>
          </p:nvCxnSpPr>
          <p:spPr>
            <a:xfrm>
              <a:off x="6126481" y="4806112"/>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B07959-BB13-1132-7E9F-09CC5107FF95}"/>
                </a:ext>
              </a:extLst>
            </p:cNvPr>
            <p:cNvCxnSpPr>
              <a:cxnSpLocks/>
            </p:cNvCxnSpPr>
            <p:nvPr/>
          </p:nvCxnSpPr>
          <p:spPr>
            <a:xfrm>
              <a:off x="6126481" y="5296388"/>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666BBBE-BB4E-FBBB-5F1F-1028FA7905B5}"/>
                </a:ext>
              </a:extLst>
            </p:cNvPr>
            <p:cNvCxnSpPr>
              <a:cxnSpLocks/>
            </p:cNvCxnSpPr>
            <p:nvPr/>
          </p:nvCxnSpPr>
          <p:spPr>
            <a:xfrm>
              <a:off x="6126481" y="5786664"/>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D8ABE79-FA41-05EC-0A0E-577CA01A984F}"/>
                </a:ext>
              </a:extLst>
            </p:cNvPr>
            <p:cNvCxnSpPr>
              <a:cxnSpLocks/>
            </p:cNvCxnSpPr>
            <p:nvPr/>
          </p:nvCxnSpPr>
          <p:spPr>
            <a:xfrm>
              <a:off x="6126481" y="6276940"/>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51A7F9C-8811-694C-B916-ACC201AB1503}"/>
                </a:ext>
              </a:extLst>
            </p:cNvPr>
            <p:cNvSpPr txBox="1"/>
            <p:nvPr/>
          </p:nvSpPr>
          <p:spPr>
            <a:xfrm>
              <a:off x="11176000" y="5595360"/>
              <a:ext cx="461665" cy="1302505"/>
            </a:xfrm>
            <a:prstGeom prst="rect">
              <a:avLst/>
            </a:prstGeom>
            <a:noFill/>
          </p:spPr>
          <p:txBody>
            <a:bodyPr vert="vert270" wrap="square" rtlCol="0">
              <a:spAutoFit/>
            </a:bodyPr>
            <a:lstStyle/>
            <a:p>
              <a:pPr algn="ctr"/>
              <a:r>
                <a:rPr lang="en-US" b="1" dirty="0">
                  <a:solidFill>
                    <a:schemeClr val="bg1">
                      <a:lumMod val="95000"/>
                      <a:lumOff val="5000"/>
                    </a:schemeClr>
                  </a:solidFill>
                </a:rPr>
                <a:t>KPI - 3</a:t>
              </a:r>
            </a:p>
          </p:txBody>
        </p:sp>
      </p:grpSp>
      <p:grpSp>
        <p:nvGrpSpPr>
          <p:cNvPr id="34" name="Group 33">
            <a:extLst>
              <a:ext uri="{FF2B5EF4-FFF2-40B4-BE49-F238E27FC236}">
                <a16:creationId xmlns:a16="http://schemas.microsoft.com/office/drawing/2014/main" id="{44C8F3F5-02CE-7DC0-C60C-4BAA72CCB8EE}"/>
              </a:ext>
            </a:extLst>
          </p:cNvPr>
          <p:cNvGrpSpPr/>
          <p:nvPr/>
        </p:nvGrpSpPr>
        <p:grpSpPr>
          <a:xfrm>
            <a:off x="5604611" y="119550"/>
            <a:ext cx="781676" cy="6607323"/>
            <a:chOff x="5604611" y="119550"/>
            <a:chExt cx="781676" cy="6607323"/>
          </a:xfrm>
        </p:grpSpPr>
        <p:sp>
          <p:nvSpPr>
            <p:cNvPr id="35" name="Rectangle 34">
              <a:extLst>
                <a:ext uri="{FF2B5EF4-FFF2-40B4-BE49-F238E27FC236}">
                  <a16:creationId xmlns:a16="http://schemas.microsoft.com/office/drawing/2014/main" id="{2BCC5FC2-578D-1B17-A023-27CE5AF62EEE}"/>
                </a:ext>
              </a:extLst>
            </p:cNvPr>
            <p:cNvSpPr/>
            <p:nvPr/>
          </p:nvSpPr>
          <p:spPr>
            <a:xfrm>
              <a:off x="5635694" y="20253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6" name="Group 35">
              <a:extLst>
                <a:ext uri="{FF2B5EF4-FFF2-40B4-BE49-F238E27FC236}">
                  <a16:creationId xmlns:a16="http://schemas.microsoft.com/office/drawing/2014/main" id="{54820057-B9F1-D387-E8D5-09242672CD3E}"/>
                </a:ext>
              </a:extLst>
            </p:cNvPr>
            <p:cNvGrpSpPr/>
            <p:nvPr/>
          </p:nvGrpSpPr>
          <p:grpSpPr>
            <a:xfrm>
              <a:off x="5805714" y="119550"/>
              <a:ext cx="580573" cy="386869"/>
              <a:chOff x="5805714" y="609691"/>
              <a:chExt cx="580573" cy="386869"/>
            </a:xfrm>
          </p:grpSpPr>
          <p:sp>
            <p:nvSpPr>
              <p:cNvPr id="117" name="Rectangle 116">
                <a:extLst>
                  <a:ext uri="{FF2B5EF4-FFF2-40B4-BE49-F238E27FC236}">
                    <a16:creationId xmlns:a16="http://schemas.microsoft.com/office/drawing/2014/main" id="{47524FDD-F323-49EC-68CF-597BAB8510A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Arc 117">
                <a:extLst>
                  <a:ext uri="{FF2B5EF4-FFF2-40B4-BE49-F238E27FC236}">
                    <a16:creationId xmlns:a16="http://schemas.microsoft.com/office/drawing/2014/main" id="{843B8CD8-9F94-A800-7B30-622374BDEFC2}"/>
                  </a:ext>
                </a:extLst>
              </p:cNvPr>
              <p:cNvSpPr/>
              <p:nvPr/>
            </p:nvSpPr>
            <p:spPr>
              <a:xfrm>
                <a:off x="5805714" y="609691"/>
                <a:ext cx="410553" cy="386869"/>
              </a:xfrm>
              <a:prstGeom prst="arc">
                <a:avLst>
                  <a:gd name="adj1" fmla="val 10333954"/>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7" name="Rectangle 36">
              <a:extLst>
                <a:ext uri="{FF2B5EF4-FFF2-40B4-BE49-F238E27FC236}">
                  <a16:creationId xmlns:a16="http://schemas.microsoft.com/office/drawing/2014/main" id="{AB4114C5-031B-0A2B-1B6E-65DDE97C4639}"/>
                </a:ext>
              </a:extLst>
            </p:cNvPr>
            <p:cNvSpPr/>
            <p:nvPr/>
          </p:nvSpPr>
          <p:spPr>
            <a:xfrm>
              <a:off x="5632035" y="503041"/>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8" name="Group 37">
              <a:extLst>
                <a:ext uri="{FF2B5EF4-FFF2-40B4-BE49-F238E27FC236}">
                  <a16:creationId xmlns:a16="http://schemas.microsoft.com/office/drawing/2014/main" id="{B2933F4B-DBDF-9A27-FE95-8CB28773A10D}"/>
                </a:ext>
              </a:extLst>
            </p:cNvPr>
            <p:cNvGrpSpPr/>
            <p:nvPr/>
          </p:nvGrpSpPr>
          <p:grpSpPr>
            <a:xfrm>
              <a:off x="5805714" y="430573"/>
              <a:ext cx="580573" cy="386869"/>
              <a:chOff x="5805714" y="609691"/>
              <a:chExt cx="580573" cy="386869"/>
            </a:xfrm>
          </p:grpSpPr>
          <p:sp>
            <p:nvSpPr>
              <p:cNvPr id="115" name="Rectangle 114">
                <a:extLst>
                  <a:ext uri="{FF2B5EF4-FFF2-40B4-BE49-F238E27FC236}">
                    <a16:creationId xmlns:a16="http://schemas.microsoft.com/office/drawing/2014/main" id="{2C94009F-6B43-7F1B-1DC6-C288FC2706FE}"/>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Arc 115">
                <a:extLst>
                  <a:ext uri="{FF2B5EF4-FFF2-40B4-BE49-F238E27FC236}">
                    <a16:creationId xmlns:a16="http://schemas.microsoft.com/office/drawing/2014/main" id="{C8AF47ED-EB0B-BD1F-946F-BA18A3DC1BB0}"/>
                  </a:ext>
                </a:extLst>
              </p:cNvPr>
              <p:cNvSpPr/>
              <p:nvPr/>
            </p:nvSpPr>
            <p:spPr>
              <a:xfrm>
                <a:off x="5805714" y="609691"/>
                <a:ext cx="410553" cy="386869"/>
              </a:xfrm>
              <a:prstGeom prst="arc">
                <a:avLst>
                  <a:gd name="adj1" fmla="val 10604954"/>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EF84928E-EB75-5547-85C9-C13DD7C672B7}"/>
                </a:ext>
              </a:extLst>
            </p:cNvPr>
            <p:cNvSpPr/>
            <p:nvPr/>
          </p:nvSpPr>
          <p:spPr>
            <a:xfrm>
              <a:off x="5635694" y="81748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Rectangle 39">
              <a:extLst>
                <a:ext uri="{FF2B5EF4-FFF2-40B4-BE49-F238E27FC236}">
                  <a16:creationId xmlns:a16="http://schemas.microsoft.com/office/drawing/2014/main" id="{3FF65B29-592C-B244-C567-B1FA565F5C51}"/>
                </a:ext>
              </a:extLst>
            </p:cNvPr>
            <p:cNvSpPr/>
            <p:nvPr/>
          </p:nvSpPr>
          <p:spPr>
            <a:xfrm>
              <a:off x="5636493" y="112392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Rectangle 40">
              <a:extLst>
                <a:ext uri="{FF2B5EF4-FFF2-40B4-BE49-F238E27FC236}">
                  <a16:creationId xmlns:a16="http://schemas.microsoft.com/office/drawing/2014/main" id="{863DD99A-55BB-5687-71A8-D687CFDE47BE}"/>
                </a:ext>
              </a:extLst>
            </p:cNvPr>
            <p:cNvSpPr/>
            <p:nvPr/>
          </p:nvSpPr>
          <p:spPr>
            <a:xfrm>
              <a:off x="5633303" y="144082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Rectangle 41">
              <a:extLst>
                <a:ext uri="{FF2B5EF4-FFF2-40B4-BE49-F238E27FC236}">
                  <a16:creationId xmlns:a16="http://schemas.microsoft.com/office/drawing/2014/main" id="{CA45BEC6-213C-6E06-955F-FA1DEACFC370}"/>
                </a:ext>
              </a:extLst>
            </p:cNvPr>
            <p:cNvSpPr/>
            <p:nvPr/>
          </p:nvSpPr>
          <p:spPr>
            <a:xfrm>
              <a:off x="5641689" y="174238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58E7CE50-1023-E2EE-AC58-B558DC8EBFA1}"/>
                </a:ext>
              </a:extLst>
            </p:cNvPr>
            <p:cNvSpPr/>
            <p:nvPr/>
          </p:nvSpPr>
          <p:spPr>
            <a:xfrm>
              <a:off x="5626130" y="206495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Rectangle 43">
              <a:extLst>
                <a:ext uri="{FF2B5EF4-FFF2-40B4-BE49-F238E27FC236}">
                  <a16:creationId xmlns:a16="http://schemas.microsoft.com/office/drawing/2014/main" id="{1C8C3CC3-9F08-7900-9E54-800E3FF03397}"/>
                </a:ext>
              </a:extLst>
            </p:cNvPr>
            <p:cNvSpPr/>
            <p:nvPr/>
          </p:nvSpPr>
          <p:spPr>
            <a:xfrm>
              <a:off x="5626130" y="237211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Rectangle 44">
              <a:extLst>
                <a:ext uri="{FF2B5EF4-FFF2-40B4-BE49-F238E27FC236}">
                  <a16:creationId xmlns:a16="http://schemas.microsoft.com/office/drawing/2014/main" id="{1BC463C1-079C-B9F5-DF2C-D058370DBE1B}"/>
                </a:ext>
              </a:extLst>
            </p:cNvPr>
            <p:cNvSpPr/>
            <p:nvPr/>
          </p:nvSpPr>
          <p:spPr>
            <a:xfrm>
              <a:off x="5633303" y="268452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Rectangle 45">
              <a:extLst>
                <a:ext uri="{FF2B5EF4-FFF2-40B4-BE49-F238E27FC236}">
                  <a16:creationId xmlns:a16="http://schemas.microsoft.com/office/drawing/2014/main" id="{B910F8F6-0BA1-8305-7453-542B9E51CA83}"/>
                </a:ext>
              </a:extLst>
            </p:cNvPr>
            <p:cNvSpPr/>
            <p:nvPr/>
          </p:nvSpPr>
          <p:spPr>
            <a:xfrm>
              <a:off x="5633303" y="298598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Rectangle 46">
              <a:extLst>
                <a:ext uri="{FF2B5EF4-FFF2-40B4-BE49-F238E27FC236}">
                  <a16:creationId xmlns:a16="http://schemas.microsoft.com/office/drawing/2014/main" id="{4516B474-D69A-0CBB-29A1-8521C9FB6040}"/>
                </a:ext>
              </a:extLst>
            </p:cNvPr>
            <p:cNvSpPr/>
            <p:nvPr/>
          </p:nvSpPr>
          <p:spPr>
            <a:xfrm>
              <a:off x="5626130" y="330818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Rectangle 47">
              <a:extLst>
                <a:ext uri="{FF2B5EF4-FFF2-40B4-BE49-F238E27FC236}">
                  <a16:creationId xmlns:a16="http://schemas.microsoft.com/office/drawing/2014/main" id="{C020E0F0-8603-3B79-BF47-7CE9A9C5483A}"/>
                </a:ext>
              </a:extLst>
            </p:cNvPr>
            <p:cNvSpPr/>
            <p:nvPr/>
          </p:nvSpPr>
          <p:spPr>
            <a:xfrm>
              <a:off x="5618957" y="361510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9" name="Rectangle 48">
              <a:extLst>
                <a:ext uri="{FF2B5EF4-FFF2-40B4-BE49-F238E27FC236}">
                  <a16:creationId xmlns:a16="http://schemas.microsoft.com/office/drawing/2014/main" id="{C5CA9009-3D04-60AB-1815-6DC7F4DB85AB}"/>
                </a:ext>
              </a:extLst>
            </p:cNvPr>
            <p:cNvSpPr/>
            <p:nvPr/>
          </p:nvSpPr>
          <p:spPr>
            <a:xfrm>
              <a:off x="5604611" y="392724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Rectangle 49">
              <a:extLst>
                <a:ext uri="{FF2B5EF4-FFF2-40B4-BE49-F238E27FC236}">
                  <a16:creationId xmlns:a16="http://schemas.microsoft.com/office/drawing/2014/main" id="{5C2FB275-0CEE-8AB8-FEFB-9321B788017D}"/>
                </a:ext>
              </a:extLst>
            </p:cNvPr>
            <p:cNvSpPr/>
            <p:nvPr/>
          </p:nvSpPr>
          <p:spPr>
            <a:xfrm>
              <a:off x="5611784" y="423914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Rectangle 50">
              <a:extLst>
                <a:ext uri="{FF2B5EF4-FFF2-40B4-BE49-F238E27FC236}">
                  <a16:creationId xmlns:a16="http://schemas.microsoft.com/office/drawing/2014/main" id="{0B14FD0B-4D76-0D70-4FA4-50D8D9376CAA}"/>
                </a:ext>
              </a:extLst>
            </p:cNvPr>
            <p:cNvSpPr/>
            <p:nvPr/>
          </p:nvSpPr>
          <p:spPr>
            <a:xfrm>
              <a:off x="5604611" y="4546182"/>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2" name="Rectangle 51">
              <a:extLst>
                <a:ext uri="{FF2B5EF4-FFF2-40B4-BE49-F238E27FC236}">
                  <a16:creationId xmlns:a16="http://schemas.microsoft.com/office/drawing/2014/main" id="{0D389C13-0490-4E4C-C44C-BBEDE8B83DCF}"/>
                </a:ext>
              </a:extLst>
            </p:cNvPr>
            <p:cNvSpPr/>
            <p:nvPr/>
          </p:nvSpPr>
          <p:spPr>
            <a:xfrm>
              <a:off x="5609779" y="485746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Rectangle 52">
              <a:extLst>
                <a:ext uri="{FF2B5EF4-FFF2-40B4-BE49-F238E27FC236}">
                  <a16:creationId xmlns:a16="http://schemas.microsoft.com/office/drawing/2014/main" id="{9E9F88B2-0882-884E-46DA-AC930DF864BA}"/>
                </a:ext>
              </a:extLst>
            </p:cNvPr>
            <p:cNvSpPr/>
            <p:nvPr/>
          </p:nvSpPr>
          <p:spPr>
            <a:xfrm>
              <a:off x="5618957" y="517189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Rectangle 53">
              <a:extLst>
                <a:ext uri="{FF2B5EF4-FFF2-40B4-BE49-F238E27FC236}">
                  <a16:creationId xmlns:a16="http://schemas.microsoft.com/office/drawing/2014/main" id="{CA2A05E3-8CE0-9CE5-4950-46F67822AF2A}"/>
                </a:ext>
              </a:extLst>
            </p:cNvPr>
            <p:cNvSpPr/>
            <p:nvPr/>
          </p:nvSpPr>
          <p:spPr>
            <a:xfrm>
              <a:off x="5611784" y="550314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Rectangle 54">
              <a:extLst>
                <a:ext uri="{FF2B5EF4-FFF2-40B4-BE49-F238E27FC236}">
                  <a16:creationId xmlns:a16="http://schemas.microsoft.com/office/drawing/2014/main" id="{A1F956C5-A794-7A04-FDEF-97E22F22CECB}"/>
                </a:ext>
              </a:extLst>
            </p:cNvPr>
            <p:cNvSpPr/>
            <p:nvPr/>
          </p:nvSpPr>
          <p:spPr>
            <a:xfrm>
              <a:off x="5604611" y="5797854"/>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6" name="Rectangle 55">
              <a:extLst>
                <a:ext uri="{FF2B5EF4-FFF2-40B4-BE49-F238E27FC236}">
                  <a16:creationId xmlns:a16="http://schemas.microsoft.com/office/drawing/2014/main" id="{CCF067C1-F1C5-127E-4D0B-BB08AB51021F}"/>
                </a:ext>
              </a:extLst>
            </p:cNvPr>
            <p:cNvSpPr/>
            <p:nvPr/>
          </p:nvSpPr>
          <p:spPr>
            <a:xfrm>
              <a:off x="5604611" y="609721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Rectangle 56">
              <a:extLst>
                <a:ext uri="{FF2B5EF4-FFF2-40B4-BE49-F238E27FC236}">
                  <a16:creationId xmlns:a16="http://schemas.microsoft.com/office/drawing/2014/main" id="{DF64429A-CB93-95C2-770A-81DB3D6300D2}"/>
                </a:ext>
              </a:extLst>
            </p:cNvPr>
            <p:cNvSpPr/>
            <p:nvPr/>
          </p:nvSpPr>
          <p:spPr>
            <a:xfrm>
              <a:off x="5611784" y="641257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8" name="Group 57">
              <a:extLst>
                <a:ext uri="{FF2B5EF4-FFF2-40B4-BE49-F238E27FC236}">
                  <a16:creationId xmlns:a16="http://schemas.microsoft.com/office/drawing/2014/main" id="{D9135CAA-6AB3-6DD2-143F-F52E565E771D}"/>
                </a:ext>
              </a:extLst>
            </p:cNvPr>
            <p:cNvGrpSpPr/>
            <p:nvPr/>
          </p:nvGrpSpPr>
          <p:grpSpPr>
            <a:xfrm>
              <a:off x="5805714" y="741596"/>
              <a:ext cx="580573" cy="386869"/>
              <a:chOff x="5805714" y="609691"/>
              <a:chExt cx="580573" cy="386869"/>
            </a:xfrm>
          </p:grpSpPr>
          <p:sp>
            <p:nvSpPr>
              <p:cNvPr id="113" name="Rectangle 112">
                <a:extLst>
                  <a:ext uri="{FF2B5EF4-FFF2-40B4-BE49-F238E27FC236}">
                    <a16:creationId xmlns:a16="http://schemas.microsoft.com/office/drawing/2014/main" id="{58EBBE25-2395-6BF7-5958-BD1AE1CDE60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Arc 113">
                <a:extLst>
                  <a:ext uri="{FF2B5EF4-FFF2-40B4-BE49-F238E27FC236}">
                    <a16:creationId xmlns:a16="http://schemas.microsoft.com/office/drawing/2014/main" id="{6526A69A-06FF-2B39-0244-7D3342B0C869}"/>
                  </a:ext>
                </a:extLst>
              </p:cNvPr>
              <p:cNvSpPr/>
              <p:nvPr/>
            </p:nvSpPr>
            <p:spPr>
              <a:xfrm>
                <a:off x="5805714" y="609691"/>
                <a:ext cx="410553" cy="386869"/>
              </a:xfrm>
              <a:prstGeom prst="arc">
                <a:avLst>
                  <a:gd name="adj1" fmla="val 1075757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59" name="Group 58">
              <a:extLst>
                <a:ext uri="{FF2B5EF4-FFF2-40B4-BE49-F238E27FC236}">
                  <a16:creationId xmlns:a16="http://schemas.microsoft.com/office/drawing/2014/main" id="{95981339-16F3-AD56-731A-CEB88088DA2D}"/>
                </a:ext>
              </a:extLst>
            </p:cNvPr>
            <p:cNvGrpSpPr/>
            <p:nvPr/>
          </p:nvGrpSpPr>
          <p:grpSpPr>
            <a:xfrm>
              <a:off x="5805714" y="1052619"/>
              <a:ext cx="580573" cy="386869"/>
              <a:chOff x="5805714" y="609691"/>
              <a:chExt cx="580573" cy="386869"/>
            </a:xfrm>
          </p:grpSpPr>
          <p:sp>
            <p:nvSpPr>
              <p:cNvPr id="111" name="Rectangle 110">
                <a:extLst>
                  <a:ext uri="{FF2B5EF4-FFF2-40B4-BE49-F238E27FC236}">
                    <a16:creationId xmlns:a16="http://schemas.microsoft.com/office/drawing/2014/main" id="{0C598CD6-3ACB-A78C-D869-D905D056C92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Arc 111">
                <a:extLst>
                  <a:ext uri="{FF2B5EF4-FFF2-40B4-BE49-F238E27FC236}">
                    <a16:creationId xmlns:a16="http://schemas.microsoft.com/office/drawing/2014/main" id="{3C9FAC38-22A6-2501-BEE2-7AF51EF31F76}"/>
                  </a:ext>
                </a:extLst>
              </p:cNvPr>
              <p:cNvSpPr/>
              <p:nvPr/>
            </p:nvSpPr>
            <p:spPr>
              <a:xfrm>
                <a:off x="5805714" y="609691"/>
                <a:ext cx="410553" cy="386869"/>
              </a:xfrm>
              <a:prstGeom prst="arc">
                <a:avLst>
                  <a:gd name="adj1" fmla="val 1083048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9F623515-0F79-11EC-164A-001FBFEF19F3}"/>
                </a:ext>
              </a:extLst>
            </p:cNvPr>
            <p:cNvGrpSpPr/>
            <p:nvPr/>
          </p:nvGrpSpPr>
          <p:grpSpPr>
            <a:xfrm>
              <a:off x="5805714" y="1363642"/>
              <a:ext cx="580573" cy="386869"/>
              <a:chOff x="5805714" y="609691"/>
              <a:chExt cx="580573" cy="386869"/>
            </a:xfrm>
          </p:grpSpPr>
          <p:sp>
            <p:nvSpPr>
              <p:cNvPr id="109" name="Rectangle 108">
                <a:extLst>
                  <a:ext uri="{FF2B5EF4-FFF2-40B4-BE49-F238E27FC236}">
                    <a16:creationId xmlns:a16="http://schemas.microsoft.com/office/drawing/2014/main" id="{A9B6BA32-FB57-0B00-7DDB-B4D0C451F24E}"/>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Arc 109">
                <a:extLst>
                  <a:ext uri="{FF2B5EF4-FFF2-40B4-BE49-F238E27FC236}">
                    <a16:creationId xmlns:a16="http://schemas.microsoft.com/office/drawing/2014/main" id="{4574EF0B-356F-32E6-9774-E2317409F972}"/>
                  </a:ext>
                </a:extLst>
              </p:cNvPr>
              <p:cNvSpPr/>
              <p:nvPr/>
            </p:nvSpPr>
            <p:spPr>
              <a:xfrm>
                <a:off x="5805714" y="609691"/>
                <a:ext cx="410553" cy="386869"/>
              </a:xfrm>
              <a:prstGeom prst="arc">
                <a:avLst>
                  <a:gd name="adj1" fmla="val 10809658"/>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67D244AF-609C-FB89-433B-A61627565C04}"/>
                </a:ext>
              </a:extLst>
            </p:cNvPr>
            <p:cNvGrpSpPr/>
            <p:nvPr/>
          </p:nvGrpSpPr>
          <p:grpSpPr>
            <a:xfrm>
              <a:off x="5805714" y="1674665"/>
              <a:ext cx="580573" cy="386869"/>
              <a:chOff x="5805714" y="609691"/>
              <a:chExt cx="580573" cy="386869"/>
            </a:xfrm>
          </p:grpSpPr>
          <p:sp>
            <p:nvSpPr>
              <p:cNvPr id="107" name="Rectangle 106">
                <a:extLst>
                  <a:ext uri="{FF2B5EF4-FFF2-40B4-BE49-F238E27FC236}">
                    <a16:creationId xmlns:a16="http://schemas.microsoft.com/office/drawing/2014/main" id="{6A9BDAB7-90D5-C93A-D392-7163ED28BAB3}"/>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Arc 107">
                <a:extLst>
                  <a:ext uri="{FF2B5EF4-FFF2-40B4-BE49-F238E27FC236}">
                    <a16:creationId xmlns:a16="http://schemas.microsoft.com/office/drawing/2014/main" id="{77773BDD-2AEA-11FB-FA68-AA5DDEC46BE6}"/>
                  </a:ext>
                </a:extLst>
              </p:cNvPr>
              <p:cNvSpPr/>
              <p:nvPr/>
            </p:nvSpPr>
            <p:spPr>
              <a:xfrm>
                <a:off x="5805714" y="609691"/>
                <a:ext cx="410553" cy="386869"/>
              </a:xfrm>
              <a:prstGeom prst="arc">
                <a:avLst>
                  <a:gd name="adj1" fmla="val 1087571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nvGrpSpPr>
            <p:cNvPr id="62" name="Group 61">
              <a:extLst>
                <a:ext uri="{FF2B5EF4-FFF2-40B4-BE49-F238E27FC236}">
                  <a16:creationId xmlns:a16="http://schemas.microsoft.com/office/drawing/2014/main" id="{6B63AC84-616E-A58E-D4A3-C2E8A02C5959}"/>
                </a:ext>
              </a:extLst>
            </p:cNvPr>
            <p:cNvGrpSpPr/>
            <p:nvPr/>
          </p:nvGrpSpPr>
          <p:grpSpPr>
            <a:xfrm>
              <a:off x="5805714" y="1985688"/>
              <a:ext cx="580573" cy="386869"/>
              <a:chOff x="5805714" y="609691"/>
              <a:chExt cx="580573" cy="386869"/>
            </a:xfrm>
          </p:grpSpPr>
          <p:sp>
            <p:nvSpPr>
              <p:cNvPr id="105" name="Rectangle 104">
                <a:extLst>
                  <a:ext uri="{FF2B5EF4-FFF2-40B4-BE49-F238E27FC236}">
                    <a16:creationId xmlns:a16="http://schemas.microsoft.com/office/drawing/2014/main" id="{89A93DD9-7B0B-F3E2-6159-DA34B18F691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Arc 105">
                <a:extLst>
                  <a:ext uri="{FF2B5EF4-FFF2-40B4-BE49-F238E27FC236}">
                    <a16:creationId xmlns:a16="http://schemas.microsoft.com/office/drawing/2014/main" id="{DA64E347-A7B5-5606-7B1E-471276FF06F0}"/>
                  </a:ext>
                </a:extLst>
              </p:cNvPr>
              <p:cNvSpPr/>
              <p:nvPr/>
            </p:nvSpPr>
            <p:spPr>
              <a:xfrm>
                <a:off x="5805714" y="609691"/>
                <a:ext cx="410553" cy="386869"/>
              </a:xfrm>
              <a:prstGeom prst="arc">
                <a:avLst>
                  <a:gd name="adj1" fmla="val 1078249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FEBCF20F-2FFF-2734-DF37-E7195219634B}"/>
                </a:ext>
              </a:extLst>
            </p:cNvPr>
            <p:cNvGrpSpPr/>
            <p:nvPr/>
          </p:nvGrpSpPr>
          <p:grpSpPr>
            <a:xfrm>
              <a:off x="5805714" y="2296711"/>
              <a:ext cx="580573" cy="386869"/>
              <a:chOff x="5805714" y="609691"/>
              <a:chExt cx="580573" cy="386869"/>
            </a:xfrm>
          </p:grpSpPr>
          <p:sp>
            <p:nvSpPr>
              <p:cNvPr id="103" name="Rectangle 102">
                <a:extLst>
                  <a:ext uri="{FF2B5EF4-FFF2-40B4-BE49-F238E27FC236}">
                    <a16:creationId xmlns:a16="http://schemas.microsoft.com/office/drawing/2014/main" id="{DD9E5E6B-0CA4-7E66-D65B-37A50869FB5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Arc 103">
                <a:extLst>
                  <a:ext uri="{FF2B5EF4-FFF2-40B4-BE49-F238E27FC236}">
                    <a16:creationId xmlns:a16="http://schemas.microsoft.com/office/drawing/2014/main" id="{AEFEC24D-A568-D51F-DF00-A6C92FAC4C0B}"/>
                  </a:ext>
                </a:extLst>
              </p:cNvPr>
              <p:cNvSpPr/>
              <p:nvPr/>
            </p:nvSpPr>
            <p:spPr>
              <a:xfrm>
                <a:off x="5805714" y="609691"/>
                <a:ext cx="410553" cy="386869"/>
              </a:xfrm>
              <a:prstGeom prst="arc">
                <a:avLst>
                  <a:gd name="adj1" fmla="val 1083791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2899F610-72B9-2268-C9FE-7EAB727CA2BD}"/>
                </a:ext>
              </a:extLst>
            </p:cNvPr>
            <p:cNvGrpSpPr/>
            <p:nvPr/>
          </p:nvGrpSpPr>
          <p:grpSpPr>
            <a:xfrm>
              <a:off x="5805714" y="2607734"/>
              <a:ext cx="580573" cy="386869"/>
              <a:chOff x="5805714" y="609691"/>
              <a:chExt cx="580573" cy="386869"/>
            </a:xfrm>
          </p:grpSpPr>
          <p:sp>
            <p:nvSpPr>
              <p:cNvPr id="101" name="Rectangle 100">
                <a:extLst>
                  <a:ext uri="{FF2B5EF4-FFF2-40B4-BE49-F238E27FC236}">
                    <a16:creationId xmlns:a16="http://schemas.microsoft.com/office/drawing/2014/main" id="{94DED497-233B-8850-203E-ECE71B65D4C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Arc 101">
                <a:extLst>
                  <a:ext uri="{FF2B5EF4-FFF2-40B4-BE49-F238E27FC236}">
                    <a16:creationId xmlns:a16="http://schemas.microsoft.com/office/drawing/2014/main" id="{C5914850-C989-4D7F-E7B8-2A45570B82F0}"/>
                  </a:ext>
                </a:extLst>
              </p:cNvPr>
              <p:cNvSpPr/>
              <p:nvPr/>
            </p:nvSpPr>
            <p:spPr>
              <a:xfrm>
                <a:off x="5805714" y="609691"/>
                <a:ext cx="410553" cy="386869"/>
              </a:xfrm>
              <a:prstGeom prst="arc">
                <a:avLst>
                  <a:gd name="adj1" fmla="val 10817170"/>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654A3F14-851C-5E34-7740-777DFD03AC70}"/>
                </a:ext>
              </a:extLst>
            </p:cNvPr>
            <p:cNvGrpSpPr/>
            <p:nvPr/>
          </p:nvGrpSpPr>
          <p:grpSpPr>
            <a:xfrm>
              <a:off x="5805714" y="2918757"/>
              <a:ext cx="580573" cy="386869"/>
              <a:chOff x="5805714" y="609691"/>
              <a:chExt cx="580573" cy="386869"/>
            </a:xfrm>
          </p:grpSpPr>
          <p:sp>
            <p:nvSpPr>
              <p:cNvPr id="99" name="Rectangle 98">
                <a:extLst>
                  <a:ext uri="{FF2B5EF4-FFF2-40B4-BE49-F238E27FC236}">
                    <a16:creationId xmlns:a16="http://schemas.microsoft.com/office/drawing/2014/main" id="{166F702C-526F-9CCA-F89F-13AE689ADC13}"/>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Arc 99">
                <a:extLst>
                  <a:ext uri="{FF2B5EF4-FFF2-40B4-BE49-F238E27FC236}">
                    <a16:creationId xmlns:a16="http://schemas.microsoft.com/office/drawing/2014/main" id="{AF9758F8-8A57-D131-7241-906045E81211}"/>
                  </a:ext>
                </a:extLst>
              </p:cNvPr>
              <p:cNvSpPr/>
              <p:nvPr/>
            </p:nvSpPr>
            <p:spPr>
              <a:xfrm>
                <a:off x="5805714" y="609691"/>
                <a:ext cx="410553" cy="386869"/>
              </a:xfrm>
              <a:prstGeom prst="arc">
                <a:avLst>
                  <a:gd name="adj1" fmla="val 1122047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6" name="Group 65">
              <a:extLst>
                <a:ext uri="{FF2B5EF4-FFF2-40B4-BE49-F238E27FC236}">
                  <a16:creationId xmlns:a16="http://schemas.microsoft.com/office/drawing/2014/main" id="{DF28DE05-294C-36FA-B8F5-D9D61FBF7B8B}"/>
                </a:ext>
              </a:extLst>
            </p:cNvPr>
            <p:cNvGrpSpPr/>
            <p:nvPr/>
          </p:nvGrpSpPr>
          <p:grpSpPr>
            <a:xfrm>
              <a:off x="5805714" y="3229780"/>
              <a:ext cx="580573" cy="386869"/>
              <a:chOff x="5805714" y="609691"/>
              <a:chExt cx="580573" cy="386869"/>
            </a:xfrm>
          </p:grpSpPr>
          <p:sp>
            <p:nvSpPr>
              <p:cNvPr id="97" name="Rectangle 96">
                <a:extLst>
                  <a:ext uri="{FF2B5EF4-FFF2-40B4-BE49-F238E27FC236}">
                    <a16:creationId xmlns:a16="http://schemas.microsoft.com/office/drawing/2014/main" id="{AF30484D-3221-1065-7FCC-05B3305B08AD}"/>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Arc 97">
                <a:extLst>
                  <a:ext uri="{FF2B5EF4-FFF2-40B4-BE49-F238E27FC236}">
                    <a16:creationId xmlns:a16="http://schemas.microsoft.com/office/drawing/2014/main" id="{87B51825-E656-8A4F-1683-C5460D661BCE}"/>
                  </a:ext>
                </a:extLst>
              </p:cNvPr>
              <p:cNvSpPr/>
              <p:nvPr/>
            </p:nvSpPr>
            <p:spPr>
              <a:xfrm>
                <a:off x="5805714" y="609691"/>
                <a:ext cx="410553" cy="386869"/>
              </a:xfrm>
              <a:prstGeom prst="arc">
                <a:avLst>
                  <a:gd name="adj1" fmla="val 1064800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7" name="Group 66">
              <a:extLst>
                <a:ext uri="{FF2B5EF4-FFF2-40B4-BE49-F238E27FC236}">
                  <a16:creationId xmlns:a16="http://schemas.microsoft.com/office/drawing/2014/main" id="{0C1AD741-B6BE-7C21-91B3-0939ACF8DE70}"/>
                </a:ext>
              </a:extLst>
            </p:cNvPr>
            <p:cNvGrpSpPr/>
            <p:nvPr/>
          </p:nvGrpSpPr>
          <p:grpSpPr>
            <a:xfrm>
              <a:off x="5805714" y="3540803"/>
              <a:ext cx="580573" cy="386869"/>
              <a:chOff x="5805714" y="609691"/>
              <a:chExt cx="580573" cy="386869"/>
            </a:xfrm>
          </p:grpSpPr>
          <p:sp>
            <p:nvSpPr>
              <p:cNvPr id="95" name="Rectangle 94">
                <a:extLst>
                  <a:ext uri="{FF2B5EF4-FFF2-40B4-BE49-F238E27FC236}">
                    <a16:creationId xmlns:a16="http://schemas.microsoft.com/office/drawing/2014/main" id="{7263AA25-54C7-554C-B697-CEB63D65AF32}"/>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Arc 95">
                <a:extLst>
                  <a:ext uri="{FF2B5EF4-FFF2-40B4-BE49-F238E27FC236}">
                    <a16:creationId xmlns:a16="http://schemas.microsoft.com/office/drawing/2014/main" id="{F165DADF-A260-02CD-90D1-9EFC99D7DD5A}"/>
                  </a:ext>
                </a:extLst>
              </p:cNvPr>
              <p:cNvSpPr/>
              <p:nvPr/>
            </p:nvSpPr>
            <p:spPr>
              <a:xfrm>
                <a:off x="5805714" y="609691"/>
                <a:ext cx="410553" cy="386869"/>
              </a:xfrm>
              <a:prstGeom prst="arc">
                <a:avLst>
                  <a:gd name="adj1" fmla="val 1090146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8" name="Group 67">
              <a:extLst>
                <a:ext uri="{FF2B5EF4-FFF2-40B4-BE49-F238E27FC236}">
                  <a16:creationId xmlns:a16="http://schemas.microsoft.com/office/drawing/2014/main" id="{7C60CC33-8959-FF5C-E29C-1029CBA30D29}"/>
                </a:ext>
              </a:extLst>
            </p:cNvPr>
            <p:cNvGrpSpPr/>
            <p:nvPr/>
          </p:nvGrpSpPr>
          <p:grpSpPr>
            <a:xfrm>
              <a:off x="5805714" y="3851826"/>
              <a:ext cx="580573" cy="386869"/>
              <a:chOff x="5805714" y="609691"/>
              <a:chExt cx="580573" cy="386869"/>
            </a:xfrm>
          </p:grpSpPr>
          <p:sp>
            <p:nvSpPr>
              <p:cNvPr id="93" name="Rectangle 92">
                <a:extLst>
                  <a:ext uri="{FF2B5EF4-FFF2-40B4-BE49-F238E27FC236}">
                    <a16:creationId xmlns:a16="http://schemas.microsoft.com/office/drawing/2014/main" id="{F284D0CB-EADC-30DA-F060-407BF6A94D51}"/>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Arc 93">
                <a:extLst>
                  <a:ext uri="{FF2B5EF4-FFF2-40B4-BE49-F238E27FC236}">
                    <a16:creationId xmlns:a16="http://schemas.microsoft.com/office/drawing/2014/main" id="{C7F7D2C6-788B-DC61-63E2-29065CA5B009}"/>
                  </a:ext>
                </a:extLst>
              </p:cNvPr>
              <p:cNvSpPr/>
              <p:nvPr/>
            </p:nvSpPr>
            <p:spPr>
              <a:xfrm>
                <a:off x="5805714" y="609691"/>
                <a:ext cx="410553" cy="386869"/>
              </a:xfrm>
              <a:prstGeom prst="arc">
                <a:avLst>
                  <a:gd name="adj1" fmla="val 11023282"/>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9" name="Group 68">
              <a:extLst>
                <a:ext uri="{FF2B5EF4-FFF2-40B4-BE49-F238E27FC236}">
                  <a16:creationId xmlns:a16="http://schemas.microsoft.com/office/drawing/2014/main" id="{7FCEA852-568D-72CD-9F8B-80CE5464B0E4}"/>
                </a:ext>
              </a:extLst>
            </p:cNvPr>
            <p:cNvGrpSpPr/>
            <p:nvPr/>
          </p:nvGrpSpPr>
          <p:grpSpPr>
            <a:xfrm>
              <a:off x="5805714" y="4162849"/>
              <a:ext cx="580573" cy="386869"/>
              <a:chOff x="5805714" y="609691"/>
              <a:chExt cx="580573" cy="386869"/>
            </a:xfrm>
          </p:grpSpPr>
          <p:sp>
            <p:nvSpPr>
              <p:cNvPr id="91" name="Rectangle 90">
                <a:extLst>
                  <a:ext uri="{FF2B5EF4-FFF2-40B4-BE49-F238E27FC236}">
                    <a16:creationId xmlns:a16="http://schemas.microsoft.com/office/drawing/2014/main" id="{894DB0AB-0947-CFE5-273A-0939558B9B3A}"/>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Arc 91">
                <a:extLst>
                  <a:ext uri="{FF2B5EF4-FFF2-40B4-BE49-F238E27FC236}">
                    <a16:creationId xmlns:a16="http://schemas.microsoft.com/office/drawing/2014/main" id="{639163A3-7B75-150E-EDA5-FA0E0C3DBB9E}"/>
                  </a:ext>
                </a:extLst>
              </p:cNvPr>
              <p:cNvSpPr/>
              <p:nvPr/>
            </p:nvSpPr>
            <p:spPr>
              <a:xfrm>
                <a:off x="5805714" y="609691"/>
                <a:ext cx="410553" cy="386869"/>
              </a:xfrm>
              <a:prstGeom prst="arc">
                <a:avLst>
                  <a:gd name="adj1" fmla="val 11168103"/>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0" name="Group 69">
              <a:extLst>
                <a:ext uri="{FF2B5EF4-FFF2-40B4-BE49-F238E27FC236}">
                  <a16:creationId xmlns:a16="http://schemas.microsoft.com/office/drawing/2014/main" id="{25525BAF-E93C-C650-2C64-7885DBC0D1BF}"/>
                </a:ext>
              </a:extLst>
            </p:cNvPr>
            <p:cNvGrpSpPr/>
            <p:nvPr/>
          </p:nvGrpSpPr>
          <p:grpSpPr>
            <a:xfrm>
              <a:off x="5805714" y="4473872"/>
              <a:ext cx="580573" cy="386869"/>
              <a:chOff x="5805714" y="609691"/>
              <a:chExt cx="580573" cy="386869"/>
            </a:xfrm>
          </p:grpSpPr>
          <p:sp>
            <p:nvSpPr>
              <p:cNvPr id="89" name="Rectangle 88">
                <a:extLst>
                  <a:ext uri="{FF2B5EF4-FFF2-40B4-BE49-F238E27FC236}">
                    <a16:creationId xmlns:a16="http://schemas.microsoft.com/office/drawing/2014/main" id="{D6C17D0F-C714-62D9-4B99-567775BE8E7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Arc 89">
                <a:extLst>
                  <a:ext uri="{FF2B5EF4-FFF2-40B4-BE49-F238E27FC236}">
                    <a16:creationId xmlns:a16="http://schemas.microsoft.com/office/drawing/2014/main" id="{2EDAEDB2-0738-587E-6886-AC0E48904E40}"/>
                  </a:ext>
                </a:extLst>
              </p:cNvPr>
              <p:cNvSpPr/>
              <p:nvPr/>
            </p:nvSpPr>
            <p:spPr>
              <a:xfrm>
                <a:off x="5805714" y="609691"/>
                <a:ext cx="410553" cy="386869"/>
              </a:xfrm>
              <a:prstGeom prst="arc">
                <a:avLst>
                  <a:gd name="adj1" fmla="val 1118867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C653AF11-D4B8-E7F3-7075-4EB70E341BFA}"/>
                </a:ext>
              </a:extLst>
            </p:cNvPr>
            <p:cNvGrpSpPr/>
            <p:nvPr/>
          </p:nvGrpSpPr>
          <p:grpSpPr>
            <a:xfrm>
              <a:off x="5805714" y="4784895"/>
              <a:ext cx="580573" cy="386869"/>
              <a:chOff x="5805714" y="609691"/>
              <a:chExt cx="580573" cy="386869"/>
            </a:xfrm>
          </p:grpSpPr>
          <p:sp>
            <p:nvSpPr>
              <p:cNvPr id="87" name="Rectangle 86">
                <a:extLst>
                  <a:ext uri="{FF2B5EF4-FFF2-40B4-BE49-F238E27FC236}">
                    <a16:creationId xmlns:a16="http://schemas.microsoft.com/office/drawing/2014/main" id="{4C57A80B-A999-08E4-96F0-334579B6111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Arc 87">
                <a:extLst>
                  <a:ext uri="{FF2B5EF4-FFF2-40B4-BE49-F238E27FC236}">
                    <a16:creationId xmlns:a16="http://schemas.microsoft.com/office/drawing/2014/main" id="{77003358-5E74-55A5-CCF7-E4B5F7738FF6}"/>
                  </a:ext>
                </a:extLst>
              </p:cNvPr>
              <p:cNvSpPr/>
              <p:nvPr/>
            </p:nvSpPr>
            <p:spPr>
              <a:xfrm>
                <a:off x="5805714" y="609691"/>
                <a:ext cx="410553" cy="386869"/>
              </a:xfrm>
              <a:prstGeom prst="arc">
                <a:avLst>
                  <a:gd name="adj1" fmla="val 11146438"/>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2" name="Group 71">
              <a:extLst>
                <a:ext uri="{FF2B5EF4-FFF2-40B4-BE49-F238E27FC236}">
                  <a16:creationId xmlns:a16="http://schemas.microsoft.com/office/drawing/2014/main" id="{40D80F83-9793-F476-0E85-D08310CF7785}"/>
                </a:ext>
              </a:extLst>
            </p:cNvPr>
            <p:cNvGrpSpPr/>
            <p:nvPr/>
          </p:nvGrpSpPr>
          <p:grpSpPr>
            <a:xfrm>
              <a:off x="5805714" y="5095918"/>
              <a:ext cx="580573" cy="386869"/>
              <a:chOff x="5805714" y="609691"/>
              <a:chExt cx="580573" cy="386869"/>
            </a:xfrm>
          </p:grpSpPr>
          <p:sp>
            <p:nvSpPr>
              <p:cNvPr id="85" name="Rectangle 84">
                <a:extLst>
                  <a:ext uri="{FF2B5EF4-FFF2-40B4-BE49-F238E27FC236}">
                    <a16:creationId xmlns:a16="http://schemas.microsoft.com/office/drawing/2014/main" id="{9D51ACFA-BD06-2902-4BF8-2D45187612E5}"/>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Arc 85">
                <a:extLst>
                  <a:ext uri="{FF2B5EF4-FFF2-40B4-BE49-F238E27FC236}">
                    <a16:creationId xmlns:a16="http://schemas.microsoft.com/office/drawing/2014/main" id="{B22CC1E8-6966-31EB-706C-94782115C747}"/>
                  </a:ext>
                </a:extLst>
              </p:cNvPr>
              <p:cNvSpPr/>
              <p:nvPr/>
            </p:nvSpPr>
            <p:spPr>
              <a:xfrm>
                <a:off x="5805714" y="609691"/>
                <a:ext cx="410553" cy="386869"/>
              </a:xfrm>
              <a:prstGeom prst="arc">
                <a:avLst>
                  <a:gd name="adj1" fmla="val 1112251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3" name="Group 72">
              <a:extLst>
                <a:ext uri="{FF2B5EF4-FFF2-40B4-BE49-F238E27FC236}">
                  <a16:creationId xmlns:a16="http://schemas.microsoft.com/office/drawing/2014/main" id="{D092E4DD-48A2-C3BA-D824-7249B8B05F1A}"/>
                </a:ext>
              </a:extLst>
            </p:cNvPr>
            <p:cNvGrpSpPr/>
            <p:nvPr/>
          </p:nvGrpSpPr>
          <p:grpSpPr>
            <a:xfrm>
              <a:off x="5805714" y="5406941"/>
              <a:ext cx="580573" cy="386869"/>
              <a:chOff x="5805714" y="609691"/>
              <a:chExt cx="580573" cy="386869"/>
            </a:xfrm>
          </p:grpSpPr>
          <p:sp>
            <p:nvSpPr>
              <p:cNvPr id="83" name="Rectangle 82">
                <a:extLst>
                  <a:ext uri="{FF2B5EF4-FFF2-40B4-BE49-F238E27FC236}">
                    <a16:creationId xmlns:a16="http://schemas.microsoft.com/office/drawing/2014/main" id="{F08EFFF9-0AC7-C657-77C2-03D5E51246FB}"/>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Arc 83">
                <a:extLst>
                  <a:ext uri="{FF2B5EF4-FFF2-40B4-BE49-F238E27FC236}">
                    <a16:creationId xmlns:a16="http://schemas.microsoft.com/office/drawing/2014/main" id="{BD3C9EC3-DDD0-3644-59B2-97D2485490BD}"/>
                  </a:ext>
                </a:extLst>
              </p:cNvPr>
              <p:cNvSpPr/>
              <p:nvPr/>
            </p:nvSpPr>
            <p:spPr>
              <a:xfrm>
                <a:off x="5805714" y="609691"/>
                <a:ext cx="410553" cy="386869"/>
              </a:xfrm>
              <a:prstGeom prst="arc">
                <a:avLst>
                  <a:gd name="adj1" fmla="val 1087916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4" name="Group 73">
              <a:extLst>
                <a:ext uri="{FF2B5EF4-FFF2-40B4-BE49-F238E27FC236}">
                  <a16:creationId xmlns:a16="http://schemas.microsoft.com/office/drawing/2014/main" id="{6993F28E-381C-B404-3A6F-EAA60C54EC27}"/>
                </a:ext>
              </a:extLst>
            </p:cNvPr>
            <p:cNvGrpSpPr/>
            <p:nvPr/>
          </p:nvGrpSpPr>
          <p:grpSpPr>
            <a:xfrm>
              <a:off x="5805714" y="5717964"/>
              <a:ext cx="580573" cy="386869"/>
              <a:chOff x="5805714" y="609691"/>
              <a:chExt cx="580573" cy="386869"/>
            </a:xfrm>
          </p:grpSpPr>
          <p:sp>
            <p:nvSpPr>
              <p:cNvPr id="81" name="Rectangle 80">
                <a:extLst>
                  <a:ext uri="{FF2B5EF4-FFF2-40B4-BE49-F238E27FC236}">
                    <a16:creationId xmlns:a16="http://schemas.microsoft.com/office/drawing/2014/main" id="{52929615-8D2E-23F5-A9D7-E7BA909D5D9A}"/>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Arc 81">
                <a:extLst>
                  <a:ext uri="{FF2B5EF4-FFF2-40B4-BE49-F238E27FC236}">
                    <a16:creationId xmlns:a16="http://schemas.microsoft.com/office/drawing/2014/main" id="{794514A9-DE7D-4928-1283-C24DC6C6C1EE}"/>
                  </a:ext>
                </a:extLst>
              </p:cNvPr>
              <p:cNvSpPr/>
              <p:nvPr/>
            </p:nvSpPr>
            <p:spPr>
              <a:xfrm>
                <a:off x="5805714" y="609691"/>
                <a:ext cx="410553" cy="386869"/>
              </a:xfrm>
              <a:prstGeom prst="arc">
                <a:avLst>
                  <a:gd name="adj1" fmla="val 1099240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5" name="Group 74">
              <a:extLst>
                <a:ext uri="{FF2B5EF4-FFF2-40B4-BE49-F238E27FC236}">
                  <a16:creationId xmlns:a16="http://schemas.microsoft.com/office/drawing/2014/main" id="{6C0BFE5C-BA1C-5FF0-7D5B-033272F9E6F1}"/>
                </a:ext>
              </a:extLst>
            </p:cNvPr>
            <p:cNvGrpSpPr/>
            <p:nvPr/>
          </p:nvGrpSpPr>
          <p:grpSpPr>
            <a:xfrm>
              <a:off x="5805714" y="6028987"/>
              <a:ext cx="580573" cy="386869"/>
              <a:chOff x="5805714" y="609691"/>
              <a:chExt cx="580573" cy="386869"/>
            </a:xfrm>
          </p:grpSpPr>
          <p:sp>
            <p:nvSpPr>
              <p:cNvPr id="79" name="Rectangle 78">
                <a:extLst>
                  <a:ext uri="{FF2B5EF4-FFF2-40B4-BE49-F238E27FC236}">
                    <a16:creationId xmlns:a16="http://schemas.microsoft.com/office/drawing/2014/main" id="{044B0396-18E5-A95E-20A4-61F4FFBB5B9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Arc 79">
                <a:extLst>
                  <a:ext uri="{FF2B5EF4-FFF2-40B4-BE49-F238E27FC236}">
                    <a16:creationId xmlns:a16="http://schemas.microsoft.com/office/drawing/2014/main" id="{8E9985F4-5C8C-9BDC-F330-4D9BE1E6D153}"/>
                  </a:ext>
                </a:extLst>
              </p:cNvPr>
              <p:cNvSpPr/>
              <p:nvPr/>
            </p:nvSpPr>
            <p:spPr>
              <a:xfrm>
                <a:off x="5805714" y="609691"/>
                <a:ext cx="410553" cy="386869"/>
              </a:xfrm>
              <a:prstGeom prst="arc">
                <a:avLst>
                  <a:gd name="adj1" fmla="val 11197210"/>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6" name="Group 75">
              <a:extLst>
                <a:ext uri="{FF2B5EF4-FFF2-40B4-BE49-F238E27FC236}">
                  <a16:creationId xmlns:a16="http://schemas.microsoft.com/office/drawing/2014/main" id="{50CE8032-0424-FC55-F5A9-C176A1CE642E}"/>
                </a:ext>
              </a:extLst>
            </p:cNvPr>
            <p:cNvGrpSpPr/>
            <p:nvPr/>
          </p:nvGrpSpPr>
          <p:grpSpPr>
            <a:xfrm>
              <a:off x="5805714" y="6340004"/>
              <a:ext cx="580573" cy="386869"/>
              <a:chOff x="5805714" y="609691"/>
              <a:chExt cx="580573" cy="386869"/>
            </a:xfrm>
          </p:grpSpPr>
          <p:sp>
            <p:nvSpPr>
              <p:cNvPr id="77" name="Rectangle 76">
                <a:extLst>
                  <a:ext uri="{FF2B5EF4-FFF2-40B4-BE49-F238E27FC236}">
                    <a16:creationId xmlns:a16="http://schemas.microsoft.com/office/drawing/2014/main" id="{0870343E-122B-2928-FF1A-42D974C85846}"/>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Arc 77">
                <a:extLst>
                  <a:ext uri="{FF2B5EF4-FFF2-40B4-BE49-F238E27FC236}">
                    <a16:creationId xmlns:a16="http://schemas.microsoft.com/office/drawing/2014/main" id="{652FC0B5-7AE3-F9B3-8353-55D21548A0C7}"/>
                  </a:ext>
                </a:extLst>
              </p:cNvPr>
              <p:cNvSpPr/>
              <p:nvPr/>
            </p:nvSpPr>
            <p:spPr>
              <a:xfrm>
                <a:off x="5805714" y="609691"/>
                <a:ext cx="410553" cy="386869"/>
              </a:xfrm>
              <a:prstGeom prst="arc">
                <a:avLst>
                  <a:gd name="adj1" fmla="val 1112980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sp>
        <p:nvSpPr>
          <p:cNvPr id="119" name="TextBox 118">
            <a:extLst>
              <a:ext uri="{FF2B5EF4-FFF2-40B4-BE49-F238E27FC236}">
                <a16:creationId xmlns:a16="http://schemas.microsoft.com/office/drawing/2014/main" id="{3B7FABA0-07B3-3A42-0A6A-44AB2D74FC15}"/>
              </a:ext>
            </a:extLst>
          </p:cNvPr>
          <p:cNvSpPr txBox="1"/>
          <p:nvPr/>
        </p:nvSpPr>
        <p:spPr>
          <a:xfrm>
            <a:off x="6534883" y="1259913"/>
            <a:ext cx="4522010" cy="3139321"/>
          </a:xfrm>
          <a:prstGeom prst="rect">
            <a:avLst/>
          </a:prstGeom>
          <a:noFill/>
        </p:spPr>
        <p:txBody>
          <a:bodyPr wrap="square" rtlCol="0">
            <a:spAutoFit/>
          </a:bodyPr>
          <a:lstStyle/>
          <a:p>
            <a:pPr algn="just"/>
            <a:r>
              <a:rPr lang="en-US" dirty="0">
                <a:solidFill>
                  <a:schemeClr val="bg1"/>
                </a:solidFill>
              </a:rPr>
              <a:t>To sum it up, when we look at all the payments </a:t>
            </a:r>
          </a:p>
          <a:p>
            <a:pPr algn="just"/>
            <a:r>
              <a:rPr lang="en-US" dirty="0">
                <a:solidFill>
                  <a:schemeClr val="bg1"/>
                </a:solidFill>
              </a:rPr>
              <a:t>made, those with a "verified" status add up to </a:t>
            </a:r>
          </a:p>
          <a:p>
            <a:pPr algn="just"/>
            <a:r>
              <a:rPr lang="en-US" dirty="0">
                <a:solidFill>
                  <a:schemeClr val="bg1"/>
                </a:solidFill>
              </a:rPr>
              <a:t>219.89 million, while those without verification </a:t>
            </a:r>
          </a:p>
          <a:p>
            <a:pPr algn="just"/>
            <a:r>
              <a:rPr lang="en-US" dirty="0">
                <a:solidFill>
                  <a:schemeClr val="bg1"/>
                </a:solidFill>
              </a:rPr>
              <a:t>total 153.54 million. This means that verified </a:t>
            </a:r>
          </a:p>
          <a:p>
            <a:pPr algn="just"/>
            <a:r>
              <a:rPr lang="en-US" dirty="0">
                <a:solidFill>
                  <a:schemeClr val="bg1"/>
                </a:solidFill>
              </a:rPr>
              <a:t>payments are higher than non-verified ones. </a:t>
            </a:r>
          </a:p>
          <a:p>
            <a:pPr algn="just"/>
            <a:r>
              <a:rPr lang="en-US" dirty="0">
                <a:solidFill>
                  <a:schemeClr val="bg1"/>
                </a:solidFill>
              </a:rPr>
              <a:t>This information suggests that making sure </a:t>
            </a:r>
          </a:p>
          <a:p>
            <a:pPr algn="just"/>
            <a:r>
              <a:rPr lang="en-US" dirty="0">
                <a:solidFill>
                  <a:schemeClr val="bg1"/>
                </a:solidFill>
              </a:rPr>
              <a:t>transactions are verified might be important for </a:t>
            </a:r>
          </a:p>
          <a:p>
            <a:pPr algn="just"/>
            <a:r>
              <a:rPr lang="en-US" dirty="0">
                <a:solidFill>
                  <a:schemeClr val="bg1"/>
                </a:solidFill>
              </a:rPr>
              <a:t>handling more payments. Businesses and banks </a:t>
            </a:r>
          </a:p>
          <a:p>
            <a:pPr algn="just"/>
            <a:r>
              <a:rPr lang="en-US" dirty="0">
                <a:solidFill>
                  <a:schemeClr val="bg1"/>
                </a:solidFill>
              </a:rPr>
              <a:t>could use this data to see how verifying </a:t>
            </a:r>
          </a:p>
          <a:p>
            <a:pPr algn="just"/>
            <a:r>
              <a:rPr lang="en-US" dirty="0">
                <a:solidFill>
                  <a:schemeClr val="bg1"/>
                </a:solidFill>
              </a:rPr>
              <a:t>transactions could impact the overall amount of money being exchanged.</a:t>
            </a:r>
          </a:p>
        </p:txBody>
      </p:sp>
      <p:sp>
        <p:nvSpPr>
          <p:cNvPr id="123" name="Rectangle 122">
            <a:extLst>
              <a:ext uri="{FF2B5EF4-FFF2-40B4-BE49-F238E27FC236}">
                <a16:creationId xmlns:a16="http://schemas.microsoft.com/office/drawing/2014/main" id="{4B8080E4-8F06-24A8-9740-B03F5F62D1F1}"/>
              </a:ext>
            </a:extLst>
          </p:cNvPr>
          <p:cNvSpPr/>
          <p:nvPr/>
        </p:nvSpPr>
        <p:spPr>
          <a:xfrm>
            <a:off x="6555782" y="569930"/>
            <a:ext cx="1996572" cy="369332"/>
          </a:xfrm>
          <a:prstGeom prst="rect">
            <a:avLst/>
          </a:prstGeom>
        </p:spPr>
        <p:txBody>
          <a:bodyPr wrap="none">
            <a:spAutoFit/>
          </a:bodyPr>
          <a:lstStyle/>
          <a:p>
            <a:r>
              <a:rPr lang="en-US" b="1" dirty="0">
                <a:solidFill>
                  <a:schemeClr val="accent2">
                    <a:lumMod val="50000"/>
                  </a:schemeClr>
                </a:solidFill>
              </a:rPr>
              <a:t>INTERPRETATION:-</a:t>
            </a:r>
          </a:p>
        </p:txBody>
      </p:sp>
      <p:pic>
        <p:nvPicPr>
          <p:cNvPr id="125" name="Picture 124">
            <a:extLst>
              <a:ext uri="{FF2B5EF4-FFF2-40B4-BE49-F238E27FC236}">
                <a16:creationId xmlns:a16="http://schemas.microsoft.com/office/drawing/2014/main" id="{AEAF976A-6970-58D7-E535-1BB12ED145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026" y="1059879"/>
            <a:ext cx="4544059" cy="3524742"/>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32726953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Rectangle 121">
            <a:extLst>
              <a:ext uri="{FF2B5EF4-FFF2-40B4-BE49-F238E27FC236}">
                <a16:creationId xmlns:a16="http://schemas.microsoft.com/office/drawing/2014/main" id="{E066D0A4-514D-B119-696A-A5090BDA2784}"/>
              </a:ext>
            </a:extLst>
          </p:cNvPr>
          <p:cNvSpPr/>
          <p:nvPr/>
        </p:nvSpPr>
        <p:spPr>
          <a:xfrm>
            <a:off x="145915" y="0"/>
            <a:ext cx="11694640" cy="685704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0" name="Rectangle 119">
            <a:extLst>
              <a:ext uri="{FF2B5EF4-FFF2-40B4-BE49-F238E27FC236}">
                <a16:creationId xmlns:a16="http://schemas.microsoft.com/office/drawing/2014/main" id="{5B16EF5C-565B-F389-847F-9D11C5B173FD}"/>
              </a:ext>
            </a:extLst>
          </p:cNvPr>
          <p:cNvSpPr/>
          <p:nvPr/>
        </p:nvSpPr>
        <p:spPr>
          <a:xfrm>
            <a:off x="274831" y="951"/>
            <a:ext cx="5681417" cy="6858000"/>
          </a:xfrm>
          <a:prstGeom prst="rect">
            <a:avLst/>
          </a:prstGeom>
          <a:blipFill>
            <a:blip r:embed="rId2"/>
            <a:stretch>
              <a:fillRect/>
            </a:stretch>
          </a:blipFill>
          <a:ln>
            <a:noFill/>
          </a:ln>
          <a:effectLst>
            <a:outerShdw blurRad="50800" dist="889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1D6EAE5E-9556-0D26-5DD5-63847538AA07}"/>
              </a:ext>
            </a:extLst>
          </p:cNvPr>
          <p:cNvSpPr/>
          <p:nvPr/>
        </p:nvSpPr>
        <p:spPr>
          <a:xfrm>
            <a:off x="6055157" y="9504"/>
            <a:ext cx="5681417" cy="6858000"/>
          </a:xfrm>
          <a:prstGeom prst="rect">
            <a:avLst/>
          </a:prstGeom>
          <a:blipFill>
            <a:blip r:embed="rId2"/>
            <a:stretch>
              <a:fillRect/>
            </a:stretch>
          </a:blipFill>
          <a:ln>
            <a:noFill/>
          </a:ln>
          <a:effectLst>
            <a:outerShdw blurRad="50800" dist="889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A1080B98-FAFE-8B85-B920-D70CB195D904}"/>
              </a:ext>
            </a:extLst>
          </p:cNvPr>
          <p:cNvGrpSpPr/>
          <p:nvPr/>
        </p:nvGrpSpPr>
        <p:grpSpPr>
          <a:xfrm>
            <a:off x="6068451" y="149572"/>
            <a:ext cx="5574535" cy="6778315"/>
            <a:chOff x="6096000" y="119550"/>
            <a:chExt cx="5574535" cy="6778315"/>
          </a:xfrm>
        </p:grpSpPr>
        <p:sp>
          <p:nvSpPr>
            <p:cNvPr id="3" name="Rectangle 2">
              <a:extLst>
                <a:ext uri="{FF2B5EF4-FFF2-40B4-BE49-F238E27FC236}">
                  <a16:creationId xmlns:a16="http://schemas.microsoft.com/office/drawing/2014/main" id="{6B338C53-B752-D8C3-FFCC-BD6060B6E16F}"/>
                </a:ext>
              </a:extLst>
            </p:cNvPr>
            <p:cNvSpPr/>
            <p:nvPr/>
          </p:nvSpPr>
          <p:spPr>
            <a:xfrm>
              <a:off x="11148331" y="4069452"/>
              <a:ext cx="522204" cy="2657736"/>
            </a:xfrm>
            <a:prstGeom prst="rect">
              <a:avLst/>
            </a:prstGeom>
            <a:solidFill>
              <a:srgbClr val="C2E194"/>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Freeform: Shape 3">
              <a:extLst>
                <a:ext uri="{FF2B5EF4-FFF2-40B4-BE49-F238E27FC236}">
                  <a16:creationId xmlns:a16="http://schemas.microsoft.com/office/drawing/2014/main" id="{27347B5F-59D9-EBB8-F392-F8A3C63619D4}"/>
                </a:ext>
              </a:extLst>
            </p:cNvPr>
            <p:cNvSpPr/>
            <p:nvPr/>
          </p:nvSpPr>
          <p:spPr>
            <a:xfrm>
              <a:off x="6128872" y="119550"/>
              <a:ext cx="5395162" cy="6607323"/>
            </a:xfrm>
            <a:custGeom>
              <a:avLst/>
              <a:gdLst>
                <a:gd name="connsiteX0" fmla="*/ 0 w 5395162"/>
                <a:gd name="connsiteY0" fmla="*/ 0 h 6607323"/>
                <a:gd name="connsiteX1" fmla="*/ 5395162 w 5395162"/>
                <a:gd name="connsiteY1" fmla="*/ 0 h 6607323"/>
                <a:gd name="connsiteX2" fmla="*/ 5395162 w 5395162"/>
                <a:gd name="connsiteY2" fmla="*/ 3949902 h 6607323"/>
                <a:gd name="connsiteX3" fmla="*/ 5230980 w 5395162"/>
                <a:gd name="connsiteY3" fmla="*/ 3949902 h 6607323"/>
                <a:gd name="connsiteX4" fmla="*/ 5032614 w 5395162"/>
                <a:gd name="connsiteY4" fmla="*/ 4148268 h 6607323"/>
                <a:gd name="connsiteX5" fmla="*/ 5032614 w 5395162"/>
                <a:gd name="connsiteY5" fmla="*/ 6607209 h 6607323"/>
                <a:gd name="connsiteX6" fmla="*/ 5032625 w 5395162"/>
                <a:gd name="connsiteY6" fmla="*/ 6607323 h 6607323"/>
                <a:gd name="connsiteX7" fmla="*/ 0 w 5395162"/>
                <a:gd name="connsiteY7" fmla="*/ 6607323 h 660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95162" h="6607323">
                  <a:moveTo>
                    <a:pt x="0" y="0"/>
                  </a:moveTo>
                  <a:lnTo>
                    <a:pt x="5395162" y="0"/>
                  </a:lnTo>
                  <a:lnTo>
                    <a:pt x="5395162" y="3949902"/>
                  </a:lnTo>
                  <a:lnTo>
                    <a:pt x="5230980" y="3949902"/>
                  </a:lnTo>
                  <a:cubicBezTo>
                    <a:pt x="5121425" y="3949902"/>
                    <a:pt x="5032614" y="4038713"/>
                    <a:pt x="5032614" y="4148268"/>
                  </a:cubicBezTo>
                  <a:lnTo>
                    <a:pt x="5032614" y="6607209"/>
                  </a:lnTo>
                  <a:lnTo>
                    <a:pt x="5032625" y="6607323"/>
                  </a:lnTo>
                  <a:lnTo>
                    <a:pt x="0" y="6607323"/>
                  </a:lnTo>
                  <a:close/>
                </a:path>
              </a:pathLst>
            </a:custGeom>
            <a:solidFill>
              <a:srgbClr val="FDFDFD"/>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DB95EC0E-AE9C-BDB3-CB23-E983D8DF3DEF}"/>
                </a:ext>
              </a:extLst>
            </p:cNvPr>
            <p:cNvCxnSpPr>
              <a:cxnSpLocks/>
            </p:cNvCxnSpPr>
            <p:nvPr/>
          </p:nvCxnSpPr>
          <p:spPr>
            <a:xfrm>
              <a:off x="6096000" y="909390"/>
              <a:ext cx="5428034"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694C730-AA6C-90C0-E169-4EA34623CED7}"/>
                </a:ext>
              </a:extLst>
            </p:cNvPr>
            <p:cNvCxnSpPr>
              <a:cxnSpLocks/>
            </p:cNvCxnSpPr>
            <p:nvPr/>
          </p:nvCxnSpPr>
          <p:spPr>
            <a:xfrm>
              <a:off x="6126481" y="137418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754D782-C7B1-C697-F764-A663449FB6D6}"/>
                </a:ext>
              </a:extLst>
            </p:cNvPr>
            <p:cNvCxnSpPr>
              <a:cxnSpLocks/>
            </p:cNvCxnSpPr>
            <p:nvPr/>
          </p:nvCxnSpPr>
          <p:spPr>
            <a:xfrm>
              <a:off x="6126481" y="1864456"/>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E0FAEAA-7343-894A-8016-35E406680038}"/>
                </a:ext>
              </a:extLst>
            </p:cNvPr>
            <p:cNvCxnSpPr>
              <a:cxnSpLocks/>
            </p:cNvCxnSpPr>
            <p:nvPr/>
          </p:nvCxnSpPr>
          <p:spPr>
            <a:xfrm>
              <a:off x="6126481" y="2354732"/>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6C317EC-E9FC-BF7C-AADC-7ABF85CC385A}"/>
                </a:ext>
              </a:extLst>
            </p:cNvPr>
            <p:cNvCxnSpPr>
              <a:cxnSpLocks/>
            </p:cNvCxnSpPr>
            <p:nvPr/>
          </p:nvCxnSpPr>
          <p:spPr>
            <a:xfrm>
              <a:off x="6126481" y="2845008"/>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73F36C-F08F-BCED-D7C2-B4E7F46CDD64}"/>
                </a:ext>
              </a:extLst>
            </p:cNvPr>
            <p:cNvCxnSpPr>
              <a:cxnSpLocks/>
            </p:cNvCxnSpPr>
            <p:nvPr/>
          </p:nvCxnSpPr>
          <p:spPr>
            <a:xfrm>
              <a:off x="6126481" y="3335284"/>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3F4F6E2-FBCA-0A1B-8DE0-9A3249011675}"/>
                </a:ext>
              </a:extLst>
            </p:cNvPr>
            <p:cNvCxnSpPr>
              <a:cxnSpLocks/>
            </p:cNvCxnSpPr>
            <p:nvPr/>
          </p:nvCxnSpPr>
          <p:spPr>
            <a:xfrm>
              <a:off x="6126481" y="382556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2EC0010-3E30-16E2-1782-1D1B4C7697EB}"/>
                </a:ext>
              </a:extLst>
            </p:cNvPr>
            <p:cNvCxnSpPr>
              <a:cxnSpLocks/>
            </p:cNvCxnSpPr>
            <p:nvPr/>
          </p:nvCxnSpPr>
          <p:spPr>
            <a:xfrm>
              <a:off x="6126481" y="4315836"/>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A481177-0A17-716A-79C2-B7C522E9C33A}"/>
                </a:ext>
              </a:extLst>
            </p:cNvPr>
            <p:cNvCxnSpPr>
              <a:cxnSpLocks/>
            </p:cNvCxnSpPr>
            <p:nvPr/>
          </p:nvCxnSpPr>
          <p:spPr>
            <a:xfrm>
              <a:off x="6126481" y="4806112"/>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CB05BEF-1FBE-D88C-7EB0-12BDE2AC7FE6}"/>
                </a:ext>
              </a:extLst>
            </p:cNvPr>
            <p:cNvCxnSpPr>
              <a:cxnSpLocks/>
            </p:cNvCxnSpPr>
            <p:nvPr/>
          </p:nvCxnSpPr>
          <p:spPr>
            <a:xfrm>
              <a:off x="6126481" y="5296388"/>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8E80C1-DB0F-F6EF-DA64-FE575D51745F}"/>
                </a:ext>
              </a:extLst>
            </p:cNvPr>
            <p:cNvCxnSpPr>
              <a:cxnSpLocks/>
            </p:cNvCxnSpPr>
            <p:nvPr/>
          </p:nvCxnSpPr>
          <p:spPr>
            <a:xfrm>
              <a:off x="6126481" y="5786664"/>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96A4319-C1F8-BD42-318A-D89BD382BB12}"/>
                </a:ext>
              </a:extLst>
            </p:cNvPr>
            <p:cNvCxnSpPr>
              <a:cxnSpLocks/>
            </p:cNvCxnSpPr>
            <p:nvPr/>
          </p:nvCxnSpPr>
          <p:spPr>
            <a:xfrm>
              <a:off x="6126481" y="6276940"/>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17908E7-852F-2A46-D487-A4E6E405FCDA}"/>
                </a:ext>
              </a:extLst>
            </p:cNvPr>
            <p:cNvSpPr txBox="1"/>
            <p:nvPr/>
          </p:nvSpPr>
          <p:spPr>
            <a:xfrm>
              <a:off x="11176000" y="5595360"/>
              <a:ext cx="461665" cy="1302505"/>
            </a:xfrm>
            <a:prstGeom prst="rect">
              <a:avLst/>
            </a:prstGeom>
            <a:noFill/>
          </p:spPr>
          <p:txBody>
            <a:bodyPr vert="vert270" wrap="square" rtlCol="0">
              <a:spAutoFit/>
            </a:bodyPr>
            <a:lstStyle/>
            <a:p>
              <a:pPr algn="ctr"/>
              <a:r>
                <a:rPr lang="en-US" b="1" dirty="0">
                  <a:solidFill>
                    <a:schemeClr val="bg1"/>
                  </a:solidFill>
                </a:rPr>
                <a:t>PAGE 09</a:t>
              </a:r>
            </a:p>
          </p:txBody>
        </p:sp>
      </p:grpSp>
      <p:grpSp>
        <p:nvGrpSpPr>
          <p:cNvPr id="18" name="Group 17">
            <a:extLst>
              <a:ext uri="{FF2B5EF4-FFF2-40B4-BE49-F238E27FC236}">
                <a16:creationId xmlns:a16="http://schemas.microsoft.com/office/drawing/2014/main" id="{4A0BB4CD-A3DF-76D8-AEA7-FB0253DF1598}"/>
              </a:ext>
            </a:extLst>
          </p:cNvPr>
          <p:cNvGrpSpPr/>
          <p:nvPr/>
        </p:nvGrpSpPr>
        <p:grpSpPr>
          <a:xfrm flipH="1">
            <a:off x="351445" y="89189"/>
            <a:ext cx="5574535" cy="6778315"/>
            <a:chOff x="6096000" y="119550"/>
            <a:chExt cx="5574535" cy="6778315"/>
          </a:xfrm>
        </p:grpSpPr>
        <p:sp>
          <p:nvSpPr>
            <p:cNvPr id="19" name="Rectangle 18">
              <a:extLst>
                <a:ext uri="{FF2B5EF4-FFF2-40B4-BE49-F238E27FC236}">
                  <a16:creationId xmlns:a16="http://schemas.microsoft.com/office/drawing/2014/main" id="{8A44B6AD-6FF1-536A-42EF-23598642B6A9}"/>
                </a:ext>
              </a:extLst>
            </p:cNvPr>
            <p:cNvSpPr/>
            <p:nvPr/>
          </p:nvSpPr>
          <p:spPr>
            <a:xfrm>
              <a:off x="11148331" y="4069452"/>
              <a:ext cx="522204" cy="2657736"/>
            </a:xfrm>
            <a:prstGeom prst="rect">
              <a:avLst/>
            </a:prstGeom>
            <a:solidFill>
              <a:srgbClr val="CC00FF"/>
            </a:solidFill>
            <a:ln>
              <a:noFill/>
            </a:ln>
            <a:effectLst>
              <a:outerShdw blurRad="50800" dist="635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Shape 19">
              <a:extLst>
                <a:ext uri="{FF2B5EF4-FFF2-40B4-BE49-F238E27FC236}">
                  <a16:creationId xmlns:a16="http://schemas.microsoft.com/office/drawing/2014/main" id="{7AFE9911-6A22-4F50-AF9C-DC871AB6CBD4}"/>
                </a:ext>
              </a:extLst>
            </p:cNvPr>
            <p:cNvSpPr/>
            <p:nvPr/>
          </p:nvSpPr>
          <p:spPr>
            <a:xfrm>
              <a:off x="6128872" y="119550"/>
              <a:ext cx="5395162" cy="6607323"/>
            </a:xfrm>
            <a:custGeom>
              <a:avLst/>
              <a:gdLst>
                <a:gd name="connsiteX0" fmla="*/ 0 w 5395162"/>
                <a:gd name="connsiteY0" fmla="*/ 0 h 6607323"/>
                <a:gd name="connsiteX1" fmla="*/ 5395162 w 5395162"/>
                <a:gd name="connsiteY1" fmla="*/ 0 h 6607323"/>
                <a:gd name="connsiteX2" fmla="*/ 5395162 w 5395162"/>
                <a:gd name="connsiteY2" fmla="*/ 3949902 h 6607323"/>
                <a:gd name="connsiteX3" fmla="*/ 5230980 w 5395162"/>
                <a:gd name="connsiteY3" fmla="*/ 3949902 h 6607323"/>
                <a:gd name="connsiteX4" fmla="*/ 5032614 w 5395162"/>
                <a:gd name="connsiteY4" fmla="*/ 4148268 h 6607323"/>
                <a:gd name="connsiteX5" fmla="*/ 5032614 w 5395162"/>
                <a:gd name="connsiteY5" fmla="*/ 6607209 h 6607323"/>
                <a:gd name="connsiteX6" fmla="*/ 5032625 w 5395162"/>
                <a:gd name="connsiteY6" fmla="*/ 6607323 h 6607323"/>
                <a:gd name="connsiteX7" fmla="*/ 0 w 5395162"/>
                <a:gd name="connsiteY7" fmla="*/ 6607323 h 660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95162" h="6607323">
                  <a:moveTo>
                    <a:pt x="0" y="0"/>
                  </a:moveTo>
                  <a:lnTo>
                    <a:pt x="5395162" y="0"/>
                  </a:lnTo>
                  <a:lnTo>
                    <a:pt x="5395162" y="3949902"/>
                  </a:lnTo>
                  <a:lnTo>
                    <a:pt x="5230980" y="3949902"/>
                  </a:lnTo>
                  <a:cubicBezTo>
                    <a:pt x="5121425" y="3949902"/>
                    <a:pt x="5032614" y="4038713"/>
                    <a:pt x="5032614" y="4148268"/>
                  </a:cubicBezTo>
                  <a:lnTo>
                    <a:pt x="5032614" y="6607209"/>
                  </a:lnTo>
                  <a:lnTo>
                    <a:pt x="5032625" y="6607323"/>
                  </a:lnTo>
                  <a:lnTo>
                    <a:pt x="0" y="6607323"/>
                  </a:lnTo>
                  <a:close/>
                </a:path>
              </a:pathLst>
            </a:custGeom>
            <a:solidFill>
              <a:srgbClr val="FDFDFD"/>
            </a:solidFill>
            <a:ln>
              <a:noFill/>
            </a:ln>
            <a:effectLst>
              <a:outerShdw blurRad="50800" dist="762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E126A039-D994-9B3B-E00B-AC9F7BA4E74F}"/>
                </a:ext>
              </a:extLst>
            </p:cNvPr>
            <p:cNvCxnSpPr>
              <a:cxnSpLocks/>
            </p:cNvCxnSpPr>
            <p:nvPr/>
          </p:nvCxnSpPr>
          <p:spPr>
            <a:xfrm>
              <a:off x="6096000" y="909390"/>
              <a:ext cx="5428034"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77CA3E8-5C1D-38C2-9358-1E24E3749C21}"/>
                </a:ext>
              </a:extLst>
            </p:cNvPr>
            <p:cNvCxnSpPr>
              <a:cxnSpLocks/>
            </p:cNvCxnSpPr>
            <p:nvPr/>
          </p:nvCxnSpPr>
          <p:spPr>
            <a:xfrm>
              <a:off x="6126481" y="137418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7F5C0FA-6E82-2284-A84E-3DEFD1695A26}"/>
                </a:ext>
              </a:extLst>
            </p:cNvPr>
            <p:cNvCxnSpPr>
              <a:cxnSpLocks/>
            </p:cNvCxnSpPr>
            <p:nvPr/>
          </p:nvCxnSpPr>
          <p:spPr>
            <a:xfrm>
              <a:off x="6126481" y="1864456"/>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E3CE6E5-0B5B-A1B6-E51B-56C4B728D9DB}"/>
                </a:ext>
              </a:extLst>
            </p:cNvPr>
            <p:cNvCxnSpPr>
              <a:cxnSpLocks/>
            </p:cNvCxnSpPr>
            <p:nvPr/>
          </p:nvCxnSpPr>
          <p:spPr>
            <a:xfrm>
              <a:off x="6126481" y="2354732"/>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A8D52B0-7A67-8471-73EB-724EF7BA2863}"/>
                </a:ext>
              </a:extLst>
            </p:cNvPr>
            <p:cNvCxnSpPr>
              <a:cxnSpLocks/>
            </p:cNvCxnSpPr>
            <p:nvPr/>
          </p:nvCxnSpPr>
          <p:spPr>
            <a:xfrm>
              <a:off x="6126481" y="2845008"/>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7B6EB06-0FFB-CF0E-B214-800344C35389}"/>
                </a:ext>
              </a:extLst>
            </p:cNvPr>
            <p:cNvCxnSpPr>
              <a:cxnSpLocks/>
            </p:cNvCxnSpPr>
            <p:nvPr/>
          </p:nvCxnSpPr>
          <p:spPr>
            <a:xfrm>
              <a:off x="6126481" y="3335284"/>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84636C6-A886-75DF-D8AB-194330C53E22}"/>
                </a:ext>
              </a:extLst>
            </p:cNvPr>
            <p:cNvCxnSpPr>
              <a:cxnSpLocks/>
            </p:cNvCxnSpPr>
            <p:nvPr/>
          </p:nvCxnSpPr>
          <p:spPr>
            <a:xfrm>
              <a:off x="6126481" y="382556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83A7B38-BBBB-2AE3-FE39-81FA5306FDD8}"/>
                </a:ext>
              </a:extLst>
            </p:cNvPr>
            <p:cNvCxnSpPr>
              <a:cxnSpLocks/>
            </p:cNvCxnSpPr>
            <p:nvPr/>
          </p:nvCxnSpPr>
          <p:spPr>
            <a:xfrm>
              <a:off x="6126481" y="4315836"/>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372130A-D93D-BEB3-FF5D-0DCE7245ED27}"/>
                </a:ext>
              </a:extLst>
            </p:cNvPr>
            <p:cNvCxnSpPr>
              <a:cxnSpLocks/>
            </p:cNvCxnSpPr>
            <p:nvPr/>
          </p:nvCxnSpPr>
          <p:spPr>
            <a:xfrm>
              <a:off x="6126481" y="4806112"/>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B07959-BB13-1132-7E9F-09CC5107FF95}"/>
                </a:ext>
              </a:extLst>
            </p:cNvPr>
            <p:cNvCxnSpPr>
              <a:cxnSpLocks/>
            </p:cNvCxnSpPr>
            <p:nvPr/>
          </p:nvCxnSpPr>
          <p:spPr>
            <a:xfrm>
              <a:off x="6126481" y="5296388"/>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666BBBE-BB4E-FBBB-5F1F-1028FA7905B5}"/>
                </a:ext>
              </a:extLst>
            </p:cNvPr>
            <p:cNvCxnSpPr>
              <a:cxnSpLocks/>
            </p:cNvCxnSpPr>
            <p:nvPr/>
          </p:nvCxnSpPr>
          <p:spPr>
            <a:xfrm>
              <a:off x="6126481" y="5786664"/>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D8ABE79-FA41-05EC-0A0E-577CA01A984F}"/>
                </a:ext>
              </a:extLst>
            </p:cNvPr>
            <p:cNvCxnSpPr>
              <a:cxnSpLocks/>
            </p:cNvCxnSpPr>
            <p:nvPr/>
          </p:nvCxnSpPr>
          <p:spPr>
            <a:xfrm>
              <a:off x="6126481" y="6276940"/>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51A7F9C-8811-694C-B916-ACC201AB1503}"/>
                </a:ext>
              </a:extLst>
            </p:cNvPr>
            <p:cNvSpPr txBox="1"/>
            <p:nvPr/>
          </p:nvSpPr>
          <p:spPr>
            <a:xfrm>
              <a:off x="11176000" y="5595360"/>
              <a:ext cx="461665" cy="1302505"/>
            </a:xfrm>
            <a:prstGeom prst="rect">
              <a:avLst/>
            </a:prstGeom>
            <a:noFill/>
          </p:spPr>
          <p:txBody>
            <a:bodyPr vert="vert270" wrap="square" rtlCol="0">
              <a:spAutoFit/>
            </a:bodyPr>
            <a:lstStyle/>
            <a:p>
              <a:pPr algn="ctr"/>
              <a:r>
                <a:rPr lang="en-US" b="1" dirty="0">
                  <a:solidFill>
                    <a:schemeClr val="bg1"/>
                  </a:solidFill>
                </a:rPr>
                <a:t>KPI - 4</a:t>
              </a:r>
            </a:p>
          </p:txBody>
        </p:sp>
      </p:grpSp>
      <p:grpSp>
        <p:nvGrpSpPr>
          <p:cNvPr id="34" name="Group 33">
            <a:extLst>
              <a:ext uri="{FF2B5EF4-FFF2-40B4-BE49-F238E27FC236}">
                <a16:creationId xmlns:a16="http://schemas.microsoft.com/office/drawing/2014/main" id="{44C8F3F5-02CE-7DC0-C60C-4BAA72CCB8EE}"/>
              </a:ext>
            </a:extLst>
          </p:cNvPr>
          <p:cNvGrpSpPr/>
          <p:nvPr/>
        </p:nvGrpSpPr>
        <p:grpSpPr>
          <a:xfrm>
            <a:off x="5604611" y="119550"/>
            <a:ext cx="781676" cy="6607323"/>
            <a:chOff x="5604611" y="119550"/>
            <a:chExt cx="781676" cy="6607323"/>
          </a:xfrm>
        </p:grpSpPr>
        <p:sp>
          <p:nvSpPr>
            <p:cNvPr id="35" name="Rectangle 34">
              <a:extLst>
                <a:ext uri="{FF2B5EF4-FFF2-40B4-BE49-F238E27FC236}">
                  <a16:creationId xmlns:a16="http://schemas.microsoft.com/office/drawing/2014/main" id="{2BCC5FC2-578D-1B17-A023-27CE5AF62EEE}"/>
                </a:ext>
              </a:extLst>
            </p:cNvPr>
            <p:cNvSpPr/>
            <p:nvPr/>
          </p:nvSpPr>
          <p:spPr>
            <a:xfrm>
              <a:off x="5635694" y="20253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6" name="Group 35">
              <a:extLst>
                <a:ext uri="{FF2B5EF4-FFF2-40B4-BE49-F238E27FC236}">
                  <a16:creationId xmlns:a16="http://schemas.microsoft.com/office/drawing/2014/main" id="{54820057-B9F1-D387-E8D5-09242672CD3E}"/>
                </a:ext>
              </a:extLst>
            </p:cNvPr>
            <p:cNvGrpSpPr/>
            <p:nvPr/>
          </p:nvGrpSpPr>
          <p:grpSpPr>
            <a:xfrm>
              <a:off x="5805714" y="119550"/>
              <a:ext cx="580573" cy="386869"/>
              <a:chOff x="5805714" y="609691"/>
              <a:chExt cx="580573" cy="386869"/>
            </a:xfrm>
          </p:grpSpPr>
          <p:sp>
            <p:nvSpPr>
              <p:cNvPr id="117" name="Rectangle 116">
                <a:extLst>
                  <a:ext uri="{FF2B5EF4-FFF2-40B4-BE49-F238E27FC236}">
                    <a16:creationId xmlns:a16="http://schemas.microsoft.com/office/drawing/2014/main" id="{47524FDD-F323-49EC-68CF-597BAB8510A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Arc 117">
                <a:extLst>
                  <a:ext uri="{FF2B5EF4-FFF2-40B4-BE49-F238E27FC236}">
                    <a16:creationId xmlns:a16="http://schemas.microsoft.com/office/drawing/2014/main" id="{843B8CD8-9F94-A800-7B30-622374BDEFC2}"/>
                  </a:ext>
                </a:extLst>
              </p:cNvPr>
              <p:cNvSpPr/>
              <p:nvPr/>
            </p:nvSpPr>
            <p:spPr>
              <a:xfrm>
                <a:off x="5805714" y="609691"/>
                <a:ext cx="410553" cy="386869"/>
              </a:xfrm>
              <a:prstGeom prst="arc">
                <a:avLst>
                  <a:gd name="adj1" fmla="val 10333954"/>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7" name="Rectangle 36">
              <a:extLst>
                <a:ext uri="{FF2B5EF4-FFF2-40B4-BE49-F238E27FC236}">
                  <a16:creationId xmlns:a16="http://schemas.microsoft.com/office/drawing/2014/main" id="{AB4114C5-031B-0A2B-1B6E-65DDE97C4639}"/>
                </a:ext>
              </a:extLst>
            </p:cNvPr>
            <p:cNvSpPr/>
            <p:nvPr/>
          </p:nvSpPr>
          <p:spPr>
            <a:xfrm>
              <a:off x="5632035" y="503041"/>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8" name="Group 37">
              <a:extLst>
                <a:ext uri="{FF2B5EF4-FFF2-40B4-BE49-F238E27FC236}">
                  <a16:creationId xmlns:a16="http://schemas.microsoft.com/office/drawing/2014/main" id="{B2933F4B-DBDF-9A27-FE95-8CB28773A10D}"/>
                </a:ext>
              </a:extLst>
            </p:cNvPr>
            <p:cNvGrpSpPr/>
            <p:nvPr/>
          </p:nvGrpSpPr>
          <p:grpSpPr>
            <a:xfrm>
              <a:off x="5805714" y="430573"/>
              <a:ext cx="580573" cy="386869"/>
              <a:chOff x="5805714" y="609691"/>
              <a:chExt cx="580573" cy="386869"/>
            </a:xfrm>
          </p:grpSpPr>
          <p:sp>
            <p:nvSpPr>
              <p:cNvPr id="115" name="Rectangle 114">
                <a:extLst>
                  <a:ext uri="{FF2B5EF4-FFF2-40B4-BE49-F238E27FC236}">
                    <a16:creationId xmlns:a16="http://schemas.microsoft.com/office/drawing/2014/main" id="{2C94009F-6B43-7F1B-1DC6-C288FC2706FE}"/>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Arc 115">
                <a:extLst>
                  <a:ext uri="{FF2B5EF4-FFF2-40B4-BE49-F238E27FC236}">
                    <a16:creationId xmlns:a16="http://schemas.microsoft.com/office/drawing/2014/main" id="{C8AF47ED-EB0B-BD1F-946F-BA18A3DC1BB0}"/>
                  </a:ext>
                </a:extLst>
              </p:cNvPr>
              <p:cNvSpPr/>
              <p:nvPr/>
            </p:nvSpPr>
            <p:spPr>
              <a:xfrm>
                <a:off x="5805714" y="609691"/>
                <a:ext cx="410553" cy="386869"/>
              </a:xfrm>
              <a:prstGeom prst="arc">
                <a:avLst>
                  <a:gd name="adj1" fmla="val 10604954"/>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EF84928E-EB75-5547-85C9-C13DD7C672B7}"/>
                </a:ext>
              </a:extLst>
            </p:cNvPr>
            <p:cNvSpPr/>
            <p:nvPr/>
          </p:nvSpPr>
          <p:spPr>
            <a:xfrm>
              <a:off x="5635694" y="81748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Rectangle 39">
              <a:extLst>
                <a:ext uri="{FF2B5EF4-FFF2-40B4-BE49-F238E27FC236}">
                  <a16:creationId xmlns:a16="http://schemas.microsoft.com/office/drawing/2014/main" id="{3FF65B29-592C-B244-C567-B1FA565F5C51}"/>
                </a:ext>
              </a:extLst>
            </p:cNvPr>
            <p:cNvSpPr/>
            <p:nvPr/>
          </p:nvSpPr>
          <p:spPr>
            <a:xfrm>
              <a:off x="5636493" y="112392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Rectangle 40">
              <a:extLst>
                <a:ext uri="{FF2B5EF4-FFF2-40B4-BE49-F238E27FC236}">
                  <a16:creationId xmlns:a16="http://schemas.microsoft.com/office/drawing/2014/main" id="{863DD99A-55BB-5687-71A8-D687CFDE47BE}"/>
                </a:ext>
              </a:extLst>
            </p:cNvPr>
            <p:cNvSpPr/>
            <p:nvPr/>
          </p:nvSpPr>
          <p:spPr>
            <a:xfrm>
              <a:off x="5633303" y="144082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Rectangle 41">
              <a:extLst>
                <a:ext uri="{FF2B5EF4-FFF2-40B4-BE49-F238E27FC236}">
                  <a16:creationId xmlns:a16="http://schemas.microsoft.com/office/drawing/2014/main" id="{CA45BEC6-213C-6E06-955F-FA1DEACFC370}"/>
                </a:ext>
              </a:extLst>
            </p:cNvPr>
            <p:cNvSpPr/>
            <p:nvPr/>
          </p:nvSpPr>
          <p:spPr>
            <a:xfrm>
              <a:off x="5641689" y="174238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58E7CE50-1023-E2EE-AC58-B558DC8EBFA1}"/>
                </a:ext>
              </a:extLst>
            </p:cNvPr>
            <p:cNvSpPr/>
            <p:nvPr/>
          </p:nvSpPr>
          <p:spPr>
            <a:xfrm>
              <a:off x="5626130" y="206495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Rectangle 43">
              <a:extLst>
                <a:ext uri="{FF2B5EF4-FFF2-40B4-BE49-F238E27FC236}">
                  <a16:creationId xmlns:a16="http://schemas.microsoft.com/office/drawing/2014/main" id="{1C8C3CC3-9F08-7900-9E54-800E3FF03397}"/>
                </a:ext>
              </a:extLst>
            </p:cNvPr>
            <p:cNvSpPr/>
            <p:nvPr/>
          </p:nvSpPr>
          <p:spPr>
            <a:xfrm>
              <a:off x="5626130" y="237211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Rectangle 44">
              <a:extLst>
                <a:ext uri="{FF2B5EF4-FFF2-40B4-BE49-F238E27FC236}">
                  <a16:creationId xmlns:a16="http://schemas.microsoft.com/office/drawing/2014/main" id="{1BC463C1-079C-B9F5-DF2C-D058370DBE1B}"/>
                </a:ext>
              </a:extLst>
            </p:cNvPr>
            <p:cNvSpPr/>
            <p:nvPr/>
          </p:nvSpPr>
          <p:spPr>
            <a:xfrm>
              <a:off x="5633303" y="268452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Rectangle 45">
              <a:extLst>
                <a:ext uri="{FF2B5EF4-FFF2-40B4-BE49-F238E27FC236}">
                  <a16:creationId xmlns:a16="http://schemas.microsoft.com/office/drawing/2014/main" id="{B910F8F6-0BA1-8305-7453-542B9E51CA83}"/>
                </a:ext>
              </a:extLst>
            </p:cNvPr>
            <p:cNvSpPr/>
            <p:nvPr/>
          </p:nvSpPr>
          <p:spPr>
            <a:xfrm>
              <a:off x="5633303" y="298598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Rectangle 46">
              <a:extLst>
                <a:ext uri="{FF2B5EF4-FFF2-40B4-BE49-F238E27FC236}">
                  <a16:creationId xmlns:a16="http://schemas.microsoft.com/office/drawing/2014/main" id="{4516B474-D69A-0CBB-29A1-8521C9FB6040}"/>
                </a:ext>
              </a:extLst>
            </p:cNvPr>
            <p:cNvSpPr/>
            <p:nvPr/>
          </p:nvSpPr>
          <p:spPr>
            <a:xfrm>
              <a:off x="5626130" y="330818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Rectangle 47">
              <a:extLst>
                <a:ext uri="{FF2B5EF4-FFF2-40B4-BE49-F238E27FC236}">
                  <a16:creationId xmlns:a16="http://schemas.microsoft.com/office/drawing/2014/main" id="{C020E0F0-8603-3B79-BF47-7CE9A9C5483A}"/>
                </a:ext>
              </a:extLst>
            </p:cNvPr>
            <p:cNvSpPr/>
            <p:nvPr/>
          </p:nvSpPr>
          <p:spPr>
            <a:xfrm>
              <a:off x="5618957" y="361510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9" name="Rectangle 48">
              <a:extLst>
                <a:ext uri="{FF2B5EF4-FFF2-40B4-BE49-F238E27FC236}">
                  <a16:creationId xmlns:a16="http://schemas.microsoft.com/office/drawing/2014/main" id="{C5CA9009-3D04-60AB-1815-6DC7F4DB85AB}"/>
                </a:ext>
              </a:extLst>
            </p:cNvPr>
            <p:cNvSpPr/>
            <p:nvPr/>
          </p:nvSpPr>
          <p:spPr>
            <a:xfrm>
              <a:off x="5604611" y="392724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Rectangle 49">
              <a:extLst>
                <a:ext uri="{FF2B5EF4-FFF2-40B4-BE49-F238E27FC236}">
                  <a16:creationId xmlns:a16="http://schemas.microsoft.com/office/drawing/2014/main" id="{5C2FB275-0CEE-8AB8-FEFB-9321B788017D}"/>
                </a:ext>
              </a:extLst>
            </p:cNvPr>
            <p:cNvSpPr/>
            <p:nvPr/>
          </p:nvSpPr>
          <p:spPr>
            <a:xfrm>
              <a:off x="5611784" y="423914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Rectangle 50">
              <a:extLst>
                <a:ext uri="{FF2B5EF4-FFF2-40B4-BE49-F238E27FC236}">
                  <a16:creationId xmlns:a16="http://schemas.microsoft.com/office/drawing/2014/main" id="{0B14FD0B-4D76-0D70-4FA4-50D8D9376CAA}"/>
                </a:ext>
              </a:extLst>
            </p:cNvPr>
            <p:cNvSpPr/>
            <p:nvPr/>
          </p:nvSpPr>
          <p:spPr>
            <a:xfrm>
              <a:off x="5604611" y="4546182"/>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2" name="Rectangle 51">
              <a:extLst>
                <a:ext uri="{FF2B5EF4-FFF2-40B4-BE49-F238E27FC236}">
                  <a16:creationId xmlns:a16="http://schemas.microsoft.com/office/drawing/2014/main" id="{0D389C13-0490-4E4C-C44C-BBEDE8B83DCF}"/>
                </a:ext>
              </a:extLst>
            </p:cNvPr>
            <p:cNvSpPr/>
            <p:nvPr/>
          </p:nvSpPr>
          <p:spPr>
            <a:xfrm>
              <a:off x="5609779" y="485746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Rectangle 52">
              <a:extLst>
                <a:ext uri="{FF2B5EF4-FFF2-40B4-BE49-F238E27FC236}">
                  <a16:creationId xmlns:a16="http://schemas.microsoft.com/office/drawing/2014/main" id="{9E9F88B2-0882-884E-46DA-AC930DF864BA}"/>
                </a:ext>
              </a:extLst>
            </p:cNvPr>
            <p:cNvSpPr/>
            <p:nvPr/>
          </p:nvSpPr>
          <p:spPr>
            <a:xfrm>
              <a:off x="5618957" y="517189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Rectangle 53">
              <a:extLst>
                <a:ext uri="{FF2B5EF4-FFF2-40B4-BE49-F238E27FC236}">
                  <a16:creationId xmlns:a16="http://schemas.microsoft.com/office/drawing/2014/main" id="{CA2A05E3-8CE0-9CE5-4950-46F67822AF2A}"/>
                </a:ext>
              </a:extLst>
            </p:cNvPr>
            <p:cNvSpPr/>
            <p:nvPr/>
          </p:nvSpPr>
          <p:spPr>
            <a:xfrm>
              <a:off x="5611784" y="550314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Rectangle 54">
              <a:extLst>
                <a:ext uri="{FF2B5EF4-FFF2-40B4-BE49-F238E27FC236}">
                  <a16:creationId xmlns:a16="http://schemas.microsoft.com/office/drawing/2014/main" id="{A1F956C5-A794-7A04-FDEF-97E22F22CECB}"/>
                </a:ext>
              </a:extLst>
            </p:cNvPr>
            <p:cNvSpPr/>
            <p:nvPr/>
          </p:nvSpPr>
          <p:spPr>
            <a:xfrm>
              <a:off x="5604611" y="5797854"/>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6" name="Rectangle 55">
              <a:extLst>
                <a:ext uri="{FF2B5EF4-FFF2-40B4-BE49-F238E27FC236}">
                  <a16:creationId xmlns:a16="http://schemas.microsoft.com/office/drawing/2014/main" id="{CCF067C1-F1C5-127E-4D0B-BB08AB51021F}"/>
                </a:ext>
              </a:extLst>
            </p:cNvPr>
            <p:cNvSpPr/>
            <p:nvPr/>
          </p:nvSpPr>
          <p:spPr>
            <a:xfrm>
              <a:off x="5604611" y="609721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Rectangle 56">
              <a:extLst>
                <a:ext uri="{FF2B5EF4-FFF2-40B4-BE49-F238E27FC236}">
                  <a16:creationId xmlns:a16="http://schemas.microsoft.com/office/drawing/2014/main" id="{DF64429A-CB93-95C2-770A-81DB3D6300D2}"/>
                </a:ext>
              </a:extLst>
            </p:cNvPr>
            <p:cNvSpPr/>
            <p:nvPr/>
          </p:nvSpPr>
          <p:spPr>
            <a:xfrm>
              <a:off x="5611784" y="641257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8" name="Group 57">
              <a:extLst>
                <a:ext uri="{FF2B5EF4-FFF2-40B4-BE49-F238E27FC236}">
                  <a16:creationId xmlns:a16="http://schemas.microsoft.com/office/drawing/2014/main" id="{D9135CAA-6AB3-6DD2-143F-F52E565E771D}"/>
                </a:ext>
              </a:extLst>
            </p:cNvPr>
            <p:cNvGrpSpPr/>
            <p:nvPr/>
          </p:nvGrpSpPr>
          <p:grpSpPr>
            <a:xfrm>
              <a:off x="5805714" y="741596"/>
              <a:ext cx="580573" cy="386869"/>
              <a:chOff x="5805714" y="609691"/>
              <a:chExt cx="580573" cy="386869"/>
            </a:xfrm>
          </p:grpSpPr>
          <p:sp>
            <p:nvSpPr>
              <p:cNvPr id="113" name="Rectangle 112">
                <a:extLst>
                  <a:ext uri="{FF2B5EF4-FFF2-40B4-BE49-F238E27FC236}">
                    <a16:creationId xmlns:a16="http://schemas.microsoft.com/office/drawing/2014/main" id="{58EBBE25-2395-6BF7-5958-BD1AE1CDE60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Arc 113">
                <a:extLst>
                  <a:ext uri="{FF2B5EF4-FFF2-40B4-BE49-F238E27FC236}">
                    <a16:creationId xmlns:a16="http://schemas.microsoft.com/office/drawing/2014/main" id="{6526A69A-06FF-2B39-0244-7D3342B0C869}"/>
                  </a:ext>
                </a:extLst>
              </p:cNvPr>
              <p:cNvSpPr/>
              <p:nvPr/>
            </p:nvSpPr>
            <p:spPr>
              <a:xfrm>
                <a:off x="5805714" y="609691"/>
                <a:ext cx="410553" cy="386869"/>
              </a:xfrm>
              <a:prstGeom prst="arc">
                <a:avLst>
                  <a:gd name="adj1" fmla="val 1075757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59" name="Group 58">
              <a:extLst>
                <a:ext uri="{FF2B5EF4-FFF2-40B4-BE49-F238E27FC236}">
                  <a16:creationId xmlns:a16="http://schemas.microsoft.com/office/drawing/2014/main" id="{95981339-16F3-AD56-731A-CEB88088DA2D}"/>
                </a:ext>
              </a:extLst>
            </p:cNvPr>
            <p:cNvGrpSpPr/>
            <p:nvPr/>
          </p:nvGrpSpPr>
          <p:grpSpPr>
            <a:xfrm>
              <a:off x="5805714" y="1052619"/>
              <a:ext cx="580573" cy="386869"/>
              <a:chOff x="5805714" y="609691"/>
              <a:chExt cx="580573" cy="386869"/>
            </a:xfrm>
          </p:grpSpPr>
          <p:sp>
            <p:nvSpPr>
              <p:cNvPr id="111" name="Rectangle 110">
                <a:extLst>
                  <a:ext uri="{FF2B5EF4-FFF2-40B4-BE49-F238E27FC236}">
                    <a16:creationId xmlns:a16="http://schemas.microsoft.com/office/drawing/2014/main" id="{0C598CD6-3ACB-A78C-D869-D905D056C92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Arc 111">
                <a:extLst>
                  <a:ext uri="{FF2B5EF4-FFF2-40B4-BE49-F238E27FC236}">
                    <a16:creationId xmlns:a16="http://schemas.microsoft.com/office/drawing/2014/main" id="{3C9FAC38-22A6-2501-BEE2-7AF51EF31F76}"/>
                  </a:ext>
                </a:extLst>
              </p:cNvPr>
              <p:cNvSpPr/>
              <p:nvPr/>
            </p:nvSpPr>
            <p:spPr>
              <a:xfrm>
                <a:off x="5805714" y="609691"/>
                <a:ext cx="410553" cy="386869"/>
              </a:xfrm>
              <a:prstGeom prst="arc">
                <a:avLst>
                  <a:gd name="adj1" fmla="val 1083048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9F623515-0F79-11EC-164A-001FBFEF19F3}"/>
                </a:ext>
              </a:extLst>
            </p:cNvPr>
            <p:cNvGrpSpPr/>
            <p:nvPr/>
          </p:nvGrpSpPr>
          <p:grpSpPr>
            <a:xfrm>
              <a:off x="5805714" y="1363642"/>
              <a:ext cx="580573" cy="386869"/>
              <a:chOff x="5805714" y="609691"/>
              <a:chExt cx="580573" cy="386869"/>
            </a:xfrm>
          </p:grpSpPr>
          <p:sp>
            <p:nvSpPr>
              <p:cNvPr id="109" name="Rectangle 108">
                <a:extLst>
                  <a:ext uri="{FF2B5EF4-FFF2-40B4-BE49-F238E27FC236}">
                    <a16:creationId xmlns:a16="http://schemas.microsoft.com/office/drawing/2014/main" id="{A9B6BA32-FB57-0B00-7DDB-B4D0C451F24E}"/>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Arc 109">
                <a:extLst>
                  <a:ext uri="{FF2B5EF4-FFF2-40B4-BE49-F238E27FC236}">
                    <a16:creationId xmlns:a16="http://schemas.microsoft.com/office/drawing/2014/main" id="{4574EF0B-356F-32E6-9774-E2317409F972}"/>
                  </a:ext>
                </a:extLst>
              </p:cNvPr>
              <p:cNvSpPr/>
              <p:nvPr/>
            </p:nvSpPr>
            <p:spPr>
              <a:xfrm>
                <a:off x="5805714" y="609691"/>
                <a:ext cx="410553" cy="386869"/>
              </a:xfrm>
              <a:prstGeom prst="arc">
                <a:avLst>
                  <a:gd name="adj1" fmla="val 10809658"/>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67D244AF-609C-FB89-433B-A61627565C04}"/>
                </a:ext>
              </a:extLst>
            </p:cNvPr>
            <p:cNvGrpSpPr/>
            <p:nvPr/>
          </p:nvGrpSpPr>
          <p:grpSpPr>
            <a:xfrm>
              <a:off x="5805714" y="1674665"/>
              <a:ext cx="580573" cy="386869"/>
              <a:chOff x="5805714" y="609691"/>
              <a:chExt cx="580573" cy="386869"/>
            </a:xfrm>
          </p:grpSpPr>
          <p:sp>
            <p:nvSpPr>
              <p:cNvPr id="107" name="Rectangle 106">
                <a:extLst>
                  <a:ext uri="{FF2B5EF4-FFF2-40B4-BE49-F238E27FC236}">
                    <a16:creationId xmlns:a16="http://schemas.microsoft.com/office/drawing/2014/main" id="{6A9BDAB7-90D5-C93A-D392-7163ED28BAB3}"/>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Arc 107">
                <a:extLst>
                  <a:ext uri="{FF2B5EF4-FFF2-40B4-BE49-F238E27FC236}">
                    <a16:creationId xmlns:a16="http://schemas.microsoft.com/office/drawing/2014/main" id="{77773BDD-2AEA-11FB-FA68-AA5DDEC46BE6}"/>
                  </a:ext>
                </a:extLst>
              </p:cNvPr>
              <p:cNvSpPr/>
              <p:nvPr/>
            </p:nvSpPr>
            <p:spPr>
              <a:xfrm>
                <a:off x="5805714" y="609691"/>
                <a:ext cx="410553" cy="386869"/>
              </a:xfrm>
              <a:prstGeom prst="arc">
                <a:avLst>
                  <a:gd name="adj1" fmla="val 1087571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nvGrpSpPr>
            <p:cNvPr id="62" name="Group 61">
              <a:extLst>
                <a:ext uri="{FF2B5EF4-FFF2-40B4-BE49-F238E27FC236}">
                  <a16:creationId xmlns:a16="http://schemas.microsoft.com/office/drawing/2014/main" id="{6B63AC84-616E-A58E-D4A3-C2E8A02C5959}"/>
                </a:ext>
              </a:extLst>
            </p:cNvPr>
            <p:cNvGrpSpPr/>
            <p:nvPr/>
          </p:nvGrpSpPr>
          <p:grpSpPr>
            <a:xfrm>
              <a:off x="5805714" y="1985688"/>
              <a:ext cx="580573" cy="386869"/>
              <a:chOff x="5805714" y="609691"/>
              <a:chExt cx="580573" cy="386869"/>
            </a:xfrm>
          </p:grpSpPr>
          <p:sp>
            <p:nvSpPr>
              <p:cNvPr id="105" name="Rectangle 104">
                <a:extLst>
                  <a:ext uri="{FF2B5EF4-FFF2-40B4-BE49-F238E27FC236}">
                    <a16:creationId xmlns:a16="http://schemas.microsoft.com/office/drawing/2014/main" id="{89A93DD9-7B0B-F3E2-6159-DA34B18F691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Arc 105">
                <a:extLst>
                  <a:ext uri="{FF2B5EF4-FFF2-40B4-BE49-F238E27FC236}">
                    <a16:creationId xmlns:a16="http://schemas.microsoft.com/office/drawing/2014/main" id="{DA64E347-A7B5-5606-7B1E-471276FF06F0}"/>
                  </a:ext>
                </a:extLst>
              </p:cNvPr>
              <p:cNvSpPr/>
              <p:nvPr/>
            </p:nvSpPr>
            <p:spPr>
              <a:xfrm>
                <a:off x="5805714" y="609691"/>
                <a:ext cx="410553" cy="386869"/>
              </a:xfrm>
              <a:prstGeom prst="arc">
                <a:avLst>
                  <a:gd name="adj1" fmla="val 1078249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FEBCF20F-2FFF-2734-DF37-E7195219634B}"/>
                </a:ext>
              </a:extLst>
            </p:cNvPr>
            <p:cNvGrpSpPr/>
            <p:nvPr/>
          </p:nvGrpSpPr>
          <p:grpSpPr>
            <a:xfrm>
              <a:off x="5805714" y="2296711"/>
              <a:ext cx="580573" cy="386869"/>
              <a:chOff x="5805714" y="609691"/>
              <a:chExt cx="580573" cy="386869"/>
            </a:xfrm>
          </p:grpSpPr>
          <p:sp>
            <p:nvSpPr>
              <p:cNvPr id="103" name="Rectangle 102">
                <a:extLst>
                  <a:ext uri="{FF2B5EF4-FFF2-40B4-BE49-F238E27FC236}">
                    <a16:creationId xmlns:a16="http://schemas.microsoft.com/office/drawing/2014/main" id="{DD9E5E6B-0CA4-7E66-D65B-37A50869FB5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Arc 103">
                <a:extLst>
                  <a:ext uri="{FF2B5EF4-FFF2-40B4-BE49-F238E27FC236}">
                    <a16:creationId xmlns:a16="http://schemas.microsoft.com/office/drawing/2014/main" id="{AEFEC24D-A568-D51F-DF00-A6C92FAC4C0B}"/>
                  </a:ext>
                </a:extLst>
              </p:cNvPr>
              <p:cNvSpPr/>
              <p:nvPr/>
            </p:nvSpPr>
            <p:spPr>
              <a:xfrm>
                <a:off x="5805714" y="609691"/>
                <a:ext cx="410553" cy="386869"/>
              </a:xfrm>
              <a:prstGeom prst="arc">
                <a:avLst>
                  <a:gd name="adj1" fmla="val 1083791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2899F610-72B9-2268-C9FE-7EAB727CA2BD}"/>
                </a:ext>
              </a:extLst>
            </p:cNvPr>
            <p:cNvGrpSpPr/>
            <p:nvPr/>
          </p:nvGrpSpPr>
          <p:grpSpPr>
            <a:xfrm>
              <a:off x="5805714" y="2607734"/>
              <a:ext cx="580573" cy="386869"/>
              <a:chOff x="5805714" y="609691"/>
              <a:chExt cx="580573" cy="386869"/>
            </a:xfrm>
          </p:grpSpPr>
          <p:sp>
            <p:nvSpPr>
              <p:cNvPr id="101" name="Rectangle 100">
                <a:extLst>
                  <a:ext uri="{FF2B5EF4-FFF2-40B4-BE49-F238E27FC236}">
                    <a16:creationId xmlns:a16="http://schemas.microsoft.com/office/drawing/2014/main" id="{94DED497-233B-8850-203E-ECE71B65D4C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Arc 101">
                <a:extLst>
                  <a:ext uri="{FF2B5EF4-FFF2-40B4-BE49-F238E27FC236}">
                    <a16:creationId xmlns:a16="http://schemas.microsoft.com/office/drawing/2014/main" id="{C5914850-C989-4D7F-E7B8-2A45570B82F0}"/>
                  </a:ext>
                </a:extLst>
              </p:cNvPr>
              <p:cNvSpPr/>
              <p:nvPr/>
            </p:nvSpPr>
            <p:spPr>
              <a:xfrm>
                <a:off x="5805714" y="609691"/>
                <a:ext cx="410553" cy="386869"/>
              </a:xfrm>
              <a:prstGeom prst="arc">
                <a:avLst>
                  <a:gd name="adj1" fmla="val 10817170"/>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654A3F14-851C-5E34-7740-777DFD03AC70}"/>
                </a:ext>
              </a:extLst>
            </p:cNvPr>
            <p:cNvGrpSpPr/>
            <p:nvPr/>
          </p:nvGrpSpPr>
          <p:grpSpPr>
            <a:xfrm>
              <a:off x="5805714" y="2918757"/>
              <a:ext cx="580573" cy="386869"/>
              <a:chOff x="5805714" y="609691"/>
              <a:chExt cx="580573" cy="386869"/>
            </a:xfrm>
          </p:grpSpPr>
          <p:sp>
            <p:nvSpPr>
              <p:cNvPr id="99" name="Rectangle 98">
                <a:extLst>
                  <a:ext uri="{FF2B5EF4-FFF2-40B4-BE49-F238E27FC236}">
                    <a16:creationId xmlns:a16="http://schemas.microsoft.com/office/drawing/2014/main" id="{166F702C-526F-9CCA-F89F-13AE689ADC13}"/>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Arc 99">
                <a:extLst>
                  <a:ext uri="{FF2B5EF4-FFF2-40B4-BE49-F238E27FC236}">
                    <a16:creationId xmlns:a16="http://schemas.microsoft.com/office/drawing/2014/main" id="{AF9758F8-8A57-D131-7241-906045E81211}"/>
                  </a:ext>
                </a:extLst>
              </p:cNvPr>
              <p:cNvSpPr/>
              <p:nvPr/>
            </p:nvSpPr>
            <p:spPr>
              <a:xfrm>
                <a:off x="5805714" y="609691"/>
                <a:ext cx="410553" cy="386869"/>
              </a:xfrm>
              <a:prstGeom prst="arc">
                <a:avLst>
                  <a:gd name="adj1" fmla="val 1122047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6" name="Group 65">
              <a:extLst>
                <a:ext uri="{FF2B5EF4-FFF2-40B4-BE49-F238E27FC236}">
                  <a16:creationId xmlns:a16="http://schemas.microsoft.com/office/drawing/2014/main" id="{DF28DE05-294C-36FA-B8F5-D9D61FBF7B8B}"/>
                </a:ext>
              </a:extLst>
            </p:cNvPr>
            <p:cNvGrpSpPr/>
            <p:nvPr/>
          </p:nvGrpSpPr>
          <p:grpSpPr>
            <a:xfrm>
              <a:off x="5805714" y="3229780"/>
              <a:ext cx="580573" cy="386869"/>
              <a:chOff x="5805714" y="609691"/>
              <a:chExt cx="580573" cy="386869"/>
            </a:xfrm>
          </p:grpSpPr>
          <p:sp>
            <p:nvSpPr>
              <p:cNvPr id="97" name="Rectangle 96">
                <a:extLst>
                  <a:ext uri="{FF2B5EF4-FFF2-40B4-BE49-F238E27FC236}">
                    <a16:creationId xmlns:a16="http://schemas.microsoft.com/office/drawing/2014/main" id="{AF30484D-3221-1065-7FCC-05B3305B08AD}"/>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Arc 97">
                <a:extLst>
                  <a:ext uri="{FF2B5EF4-FFF2-40B4-BE49-F238E27FC236}">
                    <a16:creationId xmlns:a16="http://schemas.microsoft.com/office/drawing/2014/main" id="{87B51825-E656-8A4F-1683-C5460D661BCE}"/>
                  </a:ext>
                </a:extLst>
              </p:cNvPr>
              <p:cNvSpPr/>
              <p:nvPr/>
            </p:nvSpPr>
            <p:spPr>
              <a:xfrm>
                <a:off x="5805714" y="609691"/>
                <a:ext cx="410553" cy="386869"/>
              </a:xfrm>
              <a:prstGeom prst="arc">
                <a:avLst>
                  <a:gd name="adj1" fmla="val 1064800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7" name="Group 66">
              <a:extLst>
                <a:ext uri="{FF2B5EF4-FFF2-40B4-BE49-F238E27FC236}">
                  <a16:creationId xmlns:a16="http://schemas.microsoft.com/office/drawing/2014/main" id="{0C1AD741-B6BE-7C21-91B3-0939ACF8DE70}"/>
                </a:ext>
              </a:extLst>
            </p:cNvPr>
            <p:cNvGrpSpPr/>
            <p:nvPr/>
          </p:nvGrpSpPr>
          <p:grpSpPr>
            <a:xfrm>
              <a:off x="5805714" y="3540803"/>
              <a:ext cx="580573" cy="386869"/>
              <a:chOff x="5805714" y="609691"/>
              <a:chExt cx="580573" cy="386869"/>
            </a:xfrm>
          </p:grpSpPr>
          <p:sp>
            <p:nvSpPr>
              <p:cNvPr id="95" name="Rectangle 94">
                <a:extLst>
                  <a:ext uri="{FF2B5EF4-FFF2-40B4-BE49-F238E27FC236}">
                    <a16:creationId xmlns:a16="http://schemas.microsoft.com/office/drawing/2014/main" id="{7263AA25-54C7-554C-B697-CEB63D65AF32}"/>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Arc 95">
                <a:extLst>
                  <a:ext uri="{FF2B5EF4-FFF2-40B4-BE49-F238E27FC236}">
                    <a16:creationId xmlns:a16="http://schemas.microsoft.com/office/drawing/2014/main" id="{F165DADF-A260-02CD-90D1-9EFC99D7DD5A}"/>
                  </a:ext>
                </a:extLst>
              </p:cNvPr>
              <p:cNvSpPr/>
              <p:nvPr/>
            </p:nvSpPr>
            <p:spPr>
              <a:xfrm>
                <a:off x="5805714" y="609691"/>
                <a:ext cx="410553" cy="386869"/>
              </a:xfrm>
              <a:prstGeom prst="arc">
                <a:avLst>
                  <a:gd name="adj1" fmla="val 1090146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8" name="Group 67">
              <a:extLst>
                <a:ext uri="{FF2B5EF4-FFF2-40B4-BE49-F238E27FC236}">
                  <a16:creationId xmlns:a16="http://schemas.microsoft.com/office/drawing/2014/main" id="{7C60CC33-8959-FF5C-E29C-1029CBA30D29}"/>
                </a:ext>
              </a:extLst>
            </p:cNvPr>
            <p:cNvGrpSpPr/>
            <p:nvPr/>
          </p:nvGrpSpPr>
          <p:grpSpPr>
            <a:xfrm>
              <a:off x="5805714" y="3851826"/>
              <a:ext cx="580573" cy="386869"/>
              <a:chOff x="5805714" y="609691"/>
              <a:chExt cx="580573" cy="386869"/>
            </a:xfrm>
          </p:grpSpPr>
          <p:sp>
            <p:nvSpPr>
              <p:cNvPr id="93" name="Rectangle 92">
                <a:extLst>
                  <a:ext uri="{FF2B5EF4-FFF2-40B4-BE49-F238E27FC236}">
                    <a16:creationId xmlns:a16="http://schemas.microsoft.com/office/drawing/2014/main" id="{F284D0CB-EADC-30DA-F060-407BF6A94D51}"/>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Arc 93">
                <a:extLst>
                  <a:ext uri="{FF2B5EF4-FFF2-40B4-BE49-F238E27FC236}">
                    <a16:creationId xmlns:a16="http://schemas.microsoft.com/office/drawing/2014/main" id="{C7F7D2C6-788B-DC61-63E2-29065CA5B009}"/>
                  </a:ext>
                </a:extLst>
              </p:cNvPr>
              <p:cNvSpPr/>
              <p:nvPr/>
            </p:nvSpPr>
            <p:spPr>
              <a:xfrm>
                <a:off x="5805714" y="609691"/>
                <a:ext cx="410553" cy="386869"/>
              </a:xfrm>
              <a:prstGeom prst="arc">
                <a:avLst>
                  <a:gd name="adj1" fmla="val 11023282"/>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9" name="Group 68">
              <a:extLst>
                <a:ext uri="{FF2B5EF4-FFF2-40B4-BE49-F238E27FC236}">
                  <a16:creationId xmlns:a16="http://schemas.microsoft.com/office/drawing/2014/main" id="{7FCEA852-568D-72CD-9F8B-80CE5464B0E4}"/>
                </a:ext>
              </a:extLst>
            </p:cNvPr>
            <p:cNvGrpSpPr/>
            <p:nvPr/>
          </p:nvGrpSpPr>
          <p:grpSpPr>
            <a:xfrm>
              <a:off x="5805714" y="4162849"/>
              <a:ext cx="580573" cy="386869"/>
              <a:chOff x="5805714" y="609691"/>
              <a:chExt cx="580573" cy="386869"/>
            </a:xfrm>
          </p:grpSpPr>
          <p:sp>
            <p:nvSpPr>
              <p:cNvPr id="91" name="Rectangle 90">
                <a:extLst>
                  <a:ext uri="{FF2B5EF4-FFF2-40B4-BE49-F238E27FC236}">
                    <a16:creationId xmlns:a16="http://schemas.microsoft.com/office/drawing/2014/main" id="{894DB0AB-0947-CFE5-273A-0939558B9B3A}"/>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Arc 91">
                <a:extLst>
                  <a:ext uri="{FF2B5EF4-FFF2-40B4-BE49-F238E27FC236}">
                    <a16:creationId xmlns:a16="http://schemas.microsoft.com/office/drawing/2014/main" id="{639163A3-7B75-150E-EDA5-FA0E0C3DBB9E}"/>
                  </a:ext>
                </a:extLst>
              </p:cNvPr>
              <p:cNvSpPr/>
              <p:nvPr/>
            </p:nvSpPr>
            <p:spPr>
              <a:xfrm>
                <a:off x="5805714" y="609691"/>
                <a:ext cx="410553" cy="386869"/>
              </a:xfrm>
              <a:prstGeom prst="arc">
                <a:avLst>
                  <a:gd name="adj1" fmla="val 11168103"/>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0" name="Group 69">
              <a:extLst>
                <a:ext uri="{FF2B5EF4-FFF2-40B4-BE49-F238E27FC236}">
                  <a16:creationId xmlns:a16="http://schemas.microsoft.com/office/drawing/2014/main" id="{25525BAF-E93C-C650-2C64-7885DBC0D1BF}"/>
                </a:ext>
              </a:extLst>
            </p:cNvPr>
            <p:cNvGrpSpPr/>
            <p:nvPr/>
          </p:nvGrpSpPr>
          <p:grpSpPr>
            <a:xfrm>
              <a:off x="5805714" y="4473872"/>
              <a:ext cx="580573" cy="386869"/>
              <a:chOff x="5805714" y="609691"/>
              <a:chExt cx="580573" cy="386869"/>
            </a:xfrm>
          </p:grpSpPr>
          <p:sp>
            <p:nvSpPr>
              <p:cNvPr id="89" name="Rectangle 88">
                <a:extLst>
                  <a:ext uri="{FF2B5EF4-FFF2-40B4-BE49-F238E27FC236}">
                    <a16:creationId xmlns:a16="http://schemas.microsoft.com/office/drawing/2014/main" id="{D6C17D0F-C714-62D9-4B99-567775BE8E7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Arc 89">
                <a:extLst>
                  <a:ext uri="{FF2B5EF4-FFF2-40B4-BE49-F238E27FC236}">
                    <a16:creationId xmlns:a16="http://schemas.microsoft.com/office/drawing/2014/main" id="{2EDAEDB2-0738-587E-6886-AC0E48904E40}"/>
                  </a:ext>
                </a:extLst>
              </p:cNvPr>
              <p:cNvSpPr/>
              <p:nvPr/>
            </p:nvSpPr>
            <p:spPr>
              <a:xfrm>
                <a:off x="5805714" y="609691"/>
                <a:ext cx="410553" cy="386869"/>
              </a:xfrm>
              <a:prstGeom prst="arc">
                <a:avLst>
                  <a:gd name="adj1" fmla="val 1118867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C653AF11-D4B8-E7F3-7075-4EB70E341BFA}"/>
                </a:ext>
              </a:extLst>
            </p:cNvPr>
            <p:cNvGrpSpPr/>
            <p:nvPr/>
          </p:nvGrpSpPr>
          <p:grpSpPr>
            <a:xfrm>
              <a:off x="5805714" y="4784895"/>
              <a:ext cx="580573" cy="386869"/>
              <a:chOff x="5805714" y="609691"/>
              <a:chExt cx="580573" cy="386869"/>
            </a:xfrm>
          </p:grpSpPr>
          <p:sp>
            <p:nvSpPr>
              <p:cNvPr id="87" name="Rectangle 86">
                <a:extLst>
                  <a:ext uri="{FF2B5EF4-FFF2-40B4-BE49-F238E27FC236}">
                    <a16:creationId xmlns:a16="http://schemas.microsoft.com/office/drawing/2014/main" id="{4C57A80B-A999-08E4-96F0-334579B6111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Arc 87">
                <a:extLst>
                  <a:ext uri="{FF2B5EF4-FFF2-40B4-BE49-F238E27FC236}">
                    <a16:creationId xmlns:a16="http://schemas.microsoft.com/office/drawing/2014/main" id="{77003358-5E74-55A5-CCF7-E4B5F7738FF6}"/>
                  </a:ext>
                </a:extLst>
              </p:cNvPr>
              <p:cNvSpPr/>
              <p:nvPr/>
            </p:nvSpPr>
            <p:spPr>
              <a:xfrm>
                <a:off x="5805714" y="609691"/>
                <a:ext cx="410553" cy="386869"/>
              </a:xfrm>
              <a:prstGeom prst="arc">
                <a:avLst>
                  <a:gd name="adj1" fmla="val 11146438"/>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2" name="Group 71">
              <a:extLst>
                <a:ext uri="{FF2B5EF4-FFF2-40B4-BE49-F238E27FC236}">
                  <a16:creationId xmlns:a16="http://schemas.microsoft.com/office/drawing/2014/main" id="{40D80F83-9793-F476-0E85-D08310CF7785}"/>
                </a:ext>
              </a:extLst>
            </p:cNvPr>
            <p:cNvGrpSpPr/>
            <p:nvPr/>
          </p:nvGrpSpPr>
          <p:grpSpPr>
            <a:xfrm>
              <a:off x="5805714" y="5095918"/>
              <a:ext cx="580573" cy="386869"/>
              <a:chOff x="5805714" y="609691"/>
              <a:chExt cx="580573" cy="386869"/>
            </a:xfrm>
          </p:grpSpPr>
          <p:sp>
            <p:nvSpPr>
              <p:cNvPr id="85" name="Rectangle 84">
                <a:extLst>
                  <a:ext uri="{FF2B5EF4-FFF2-40B4-BE49-F238E27FC236}">
                    <a16:creationId xmlns:a16="http://schemas.microsoft.com/office/drawing/2014/main" id="{9D51ACFA-BD06-2902-4BF8-2D45187612E5}"/>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Arc 85">
                <a:extLst>
                  <a:ext uri="{FF2B5EF4-FFF2-40B4-BE49-F238E27FC236}">
                    <a16:creationId xmlns:a16="http://schemas.microsoft.com/office/drawing/2014/main" id="{B22CC1E8-6966-31EB-706C-94782115C747}"/>
                  </a:ext>
                </a:extLst>
              </p:cNvPr>
              <p:cNvSpPr/>
              <p:nvPr/>
            </p:nvSpPr>
            <p:spPr>
              <a:xfrm>
                <a:off x="5805714" y="609691"/>
                <a:ext cx="410553" cy="386869"/>
              </a:xfrm>
              <a:prstGeom prst="arc">
                <a:avLst>
                  <a:gd name="adj1" fmla="val 1112251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3" name="Group 72">
              <a:extLst>
                <a:ext uri="{FF2B5EF4-FFF2-40B4-BE49-F238E27FC236}">
                  <a16:creationId xmlns:a16="http://schemas.microsoft.com/office/drawing/2014/main" id="{D092E4DD-48A2-C3BA-D824-7249B8B05F1A}"/>
                </a:ext>
              </a:extLst>
            </p:cNvPr>
            <p:cNvGrpSpPr/>
            <p:nvPr/>
          </p:nvGrpSpPr>
          <p:grpSpPr>
            <a:xfrm>
              <a:off x="5805714" y="5406941"/>
              <a:ext cx="580573" cy="386869"/>
              <a:chOff x="5805714" y="609691"/>
              <a:chExt cx="580573" cy="386869"/>
            </a:xfrm>
          </p:grpSpPr>
          <p:sp>
            <p:nvSpPr>
              <p:cNvPr id="83" name="Rectangle 82">
                <a:extLst>
                  <a:ext uri="{FF2B5EF4-FFF2-40B4-BE49-F238E27FC236}">
                    <a16:creationId xmlns:a16="http://schemas.microsoft.com/office/drawing/2014/main" id="{F08EFFF9-0AC7-C657-77C2-03D5E51246FB}"/>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Arc 83">
                <a:extLst>
                  <a:ext uri="{FF2B5EF4-FFF2-40B4-BE49-F238E27FC236}">
                    <a16:creationId xmlns:a16="http://schemas.microsoft.com/office/drawing/2014/main" id="{BD3C9EC3-DDD0-3644-59B2-97D2485490BD}"/>
                  </a:ext>
                </a:extLst>
              </p:cNvPr>
              <p:cNvSpPr/>
              <p:nvPr/>
            </p:nvSpPr>
            <p:spPr>
              <a:xfrm>
                <a:off x="5805714" y="609691"/>
                <a:ext cx="410553" cy="386869"/>
              </a:xfrm>
              <a:prstGeom prst="arc">
                <a:avLst>
                  <a:gd name="adj1" fmla="val 1087916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4" name="Group 73">
              <a:extLst>
                <a:ext uri="{FF2B5EF4-FFF2-40B4-BE49-F238E27FC236}">
                  <a16:creationId xmlns:a16="http://schemas.microsoft.com/office/drawing/2014/main" id="{6993F28E-381C-B404-3A6F-EAA60C54EC27}"/>
                </a:ext>
              </a:extLst>
            </p:cNvPr>
            <p:cNvGrpSpPr/>
            <p:nvPr/>
          </p:nvGrpSpPr>
          <p:grpSpPr>
            <a:xfrm>
              <a:off x="5805714" y="5717964"/>
              <a:ext cx="580573" cy="386869"/>
              <a:chOff x="5805714" y="609691"/>
              <a:chExt cx="580573" cy="386869"/>
            </a:xfrm>
          </p:grpSpPr>
          <p:sp>
            <p:nvSpPr>
              <p:cNvPr id="81" name="Rectangle 80">
                <a:extLst>
                  <a:ext uri="{FF2B5EF4-FFF2-40B4-BE49-F238E27FC236}">
                    <a16:creationId xmlns:a16="http://schemas.microsoft.com/office/drawing/2014/main" id="{52929615-8D2E-23F5-A9D7-E7BA909D5D9A}"/>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Arc 81">
                <a:extLst>
                  <a:ext uri="{FF2B5EF4-FFF2-40B4-BE49-F238E27FC236}">
                    <a16:creationId xmlns:a16="http://schemas.microsoft.com/office/drawing/2014/main" id="{794514A9-DE7D-4928-1283-C24DC6C6C1EE}"/>
                  </a:ext>
                </a:extLst>
              </p:cNvPr>
              <p:cNvSpPr/>
              <p:nvPr/>
            </p:nvSpPr>
            <p:spPr>
              <a:xfrm>
                <a:off x="5805714" y="609691"/>
                <a:ext cx="410553" cy="386869"/>
              </a:xfrm>
              <a:prstGeom prst="arc">
                <a:avLst>
                  <a:gd name="adj1" fmla="val 1099240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5" name="Group 74">
              <a:extLst>
                <a:ext uri="{FF2B5EF4-FFF2-40B4-BE49-F238E27FC236}">
                  <a16:creationId xmlns:a16="http://schemas.microsoft.com/office/drawing/2014/main" id="{6C0BFE5C-BA1C-5FF0-7D5B-033272F9E6F1}"/>
                </a:ext>
              </a:extLst>
            </p:cNvPr>
            <p:cNvGrpSpPr/>
            <p:nvPr/>
          </p:nvGrpSpPr>
          <p:grpSpPr>
            <a:xfrm>
              <a:off x="5805714" y="6028987"/>
              <a:ext cx="580573" cy="386869"/>
              <a:chOff x="5805714" y="609691"/>
              <a:chExt cx="580573" cy="386869"/>
            </a:xfrm>
          </p:grpSpPr>
          <p:sp>
            <p:nvSpPr>
              <p:cNvPr id="79" name="Rectangle 78">
                <a:extLst>
                  <a:ext uri="{FF2B5EF4-FFF2-40B4-BE49-F238E27FC236}">
                    <a16:creationId xmlns:a16="http://schemas.microsoft.com/office/drawing/2014/main" id="{044B0396-18E5-A95E-20A4-61F4FFBB5B9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Arc 79">
                <a:extLst>
                  <a:ext uri="{FF2B5EF4-FFF2-40B4-BE49-F238E27FC236}">
                    <a16:creationId xmlns:a16="http://schemas.microsoft.com/office/drawing/2014/main" id="{8E9985F4-5C8C-9BDC-F330-4D9BE1E6D153}"/>
                  </a:ext>
                </a:extLst>
              </p:cNvPr>
              <p:cNvSpPr/>
              <p:nvPr/>
            </p:nvSpPr>
            <p:spPr>
              <a:xfrm>
                <a:off x="5805714" y="609691"/>
                <a:ext cx="410553" cy="386869"/>
              </a:xfrm>
              <a:prstGeom prst="arc">
                <a:avLst>
                  <a:gd name="adj1" fmla="val 11197210"/>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6" name="Group 75">
              <a:extLst>
                <a:ext uri="{FF2B5EF4-FFF2-40B4-BE49-F238E27FC236}">
                  <a16:creationId xmlns:a16="http://schemas.microsoft.com/office/drawing/2014/main" id="{50CE8032-0424-FC55-F5A9-C176A1CE642E}"/>
                </a:ext>
              </a:extLst>
            </p:cNvPr>
            <p:cNvGrpSpPr/>
            <p:nvPr/>
          </p:nvGrpSpPr>
          <p:grpSpPr>
            <a:xfrm>
              <a:off x="5805714" y="6340004"/>
              <a:ext cx="580573" cy="386869"/>
              <a:chOff x="5805714" y="609691"/>
              <a:chExt cx="580573" cy="386869"/>
            </a:xfrm>
          </p:grpSpPr>
          <p:sp>
            <p:nvSpPr>
              <p:cNvPr id="77" name="Rectangle 76">
                <a:extLst>
                  <a:ext uri="{FF2B5EF4-FFF2-40B4-BE49-F238E27FC236}">
                    <a16:creationId xmlns:a16="http://schemas.microsoft.com/office/drawing/2014/main" id="{0870343E-122B-2928-FF1A-42D974C85846}"/>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Arc 77">
                <a:extLst>
                  <a:ext uri="{FF2B5EF4-FFF2-40B4-BE49-F238E27FC236}">
                    <a16:creationId xmlns:a16="http://schemas.microsoft.com/office/drawing/2014/main" id="{652FC0B5-7AE3-F9B3-8353-55D21548A0C7}"/>
                  </a:ext>
                </a:extLst>
              </p:cNvPr>
              <p:cNvSpPr/>
              <p:nvPr/>
            </p:nvSpPr>
            <p:spPr>
              <a:xfrm>
                <a:off x="5805714" y="609691"/>
                <a:ext cx="410553" cy="386869"/>
              </a:xfrm>
              <a:prstGeom prst="arc">
                <a:avLst>
                  <a:gd name="adj1" fmla="val 1112980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sp>
        <p:nvSpPr>
          <p:cNvPr id="119" name="Google Shape;493;p11">
            <a:extLst>
              <a:ext uri="{FF2B5EF4-FFF2-40B4-BE49-F238E27FC236}">
                <a16:creationId xmlns:a16="http://schemas.microsoft.com/office/drawing/2014/main" id="{9708805E-4A4E-4F8C-BDAE-70C249C84288}"/>
              </a:ext>
            </a:extLst>
          </p:cNvPr>
          <p:cNvSpPr txBox="1"/>
          <p:nvPr/>
        </p:nvSpPr>
        <p:spPr>
          <a:xfrm>
            <a:off x="6511910" y="535781"/>
            <a:ext cx="2457078" cy="423441"/>
          </a:xfrm>
          <a:prstGeom prst="rect">
            <a:avLst/>
          </a:prstGeom>
          <a:noFill/>
          <a:ln>
            <a:noFill/>
          </a:ln>
        </p:spPr>
        <p:txBody>
          <a:bodyPr spcFirstLastPara="1" wrap="square" lIns="91425" tIns="91425" rIns="91425" bIns="91425" anchor="b" anchorCtr="0">
            <a:noAutofit/>
          </a:bodyPr>
          <a:lstStyle/>
          <a:p>
            <a:pPr marL="0" marR="0" lvl="0" indent="0" rtl="0">
              <a:lnSpc>
                <a:spcPct val="100000"/>
              </a:lnSpc>
              <a:spcBef>
                <a:spcPts val="0"/>
              </a:spcBef>
              <a:spcAft>
                <a:spcPts val="0"/>
              </a:spcAft>
              <a:buClr>
                <a:schemeClr val="dk1"/>
              </a:buClr>
              <a:buSzPts val="2600"/>
              <a:buFont typeface="DM Serif Display"/>
              <a:buNone/>
            </a:pPr>
            <a:r>
              <a:rPr lang="en" b="1" dirty="0">
                <a:solidFill>
                  <a:schemeClr val="accent2">
                    <a:lumMod val="50000"/>
                  </a:schemeClr>
                </a:solidFill>
                <a:sym typeface="Bebas Neue"/>
              </a:rPr>
              <a:t>INTERPRETATION:-</a:t>
            </a:r>
            <a:endParaRPr b="1" dirty="0">
              <a:solidFill>
                <a:schemeClr val="accent2">
                  <a:lumMod val="50000"/>
                </a:schemeClr>
              </a:solidFill>
              <a:sym typeface="Bebas Neue"/>
            </a:endParaRPr>
          </a:p>
        </p:txBody>
      </p:sp>
      <p:sp>
        <p:nvSpPr>
          <p:cNvPr id="123" name="Google Shape;494;p11">
            <a:extLst>
              <a:ext uri="{FF2B5EF4-FFF2-40B4-BE49-F238E27FC236}">
                <a16:creationId xmlns:a16="http://schemas.microsoft.com/office/drawing/2014/main" id="{7A525C59-5B19-2CF8-85A9-EDF2F807B7A1}"/>
              </a:ext>
            </a:extLst>
          </p:cNvPr>
          <p:cNvSpPr txBox="1"/>
          <p:nvPr/>
        </p:nvSpPr>
        <p:spPr>
          <a:xfrm>
            <a:off x="6493551" y="1447405"/>
            <a:ext cx="4608734" cy="2031325"/>
          </a:xfrm>
          <a:prstGeom prst="rect">
            <a:avLst/>
          </a:prstGeom>
          <a:noFill/>
        </p:spPr>
        <p:txBody>
          <a:bodyPr wrap="square" rtlCol="0">
            <a:spAutoFit/>
          </a:bodyPr>
          <a:lstStyle>
            <a:defPPr>
              <a:defRPr lang="en-US"/>
            </a:defPPr>
            <a:lvl1pPr algn="just">
              <a:defRPr>
                <a:solidFill>
                  <a:schemeClr val="bg1"/>
                </a:solidFill>
              </a:defRPr>
            </a:lvl1pPr>
          </a:lstStyle>
          <a:p>
            <a:r>
              <a:rPr lang="en-IN" dirty="0"/>
              <a:t>Fully Paid had the highest total Count Loan </a:t>
            </a:r>
          </a:p>
          <a:p>
            <a:endParaRPr lang="en-IN" dirty="0"/>
          </a:p>
          <a:p>
            <a:r>
              <a:rPr lang="en-IN" dirty="0"/>
              <a:t>Status at 32950, followed by Charged Off </a:t>
            </a:r>
          </a:p>
          <a:p>
            <a:endParaRPr lang="en-IN" dirty="0"/>
          </a:p>
          <a:p>
            <a:r>
              <a:rPr lang="en-IN" dirty="0"/>
              <a:t>at 5627 and Current at 1140.﻿ ﻿﻿CA in loan </a:t>
            </a:r>
          </a:p>
          <a:p>
            <a:endParaRPr lang="en-IN" dirty="0"/>
          </a:p>
          <a:p>
            <a:r>
              <a:rPr lang="en-IN" dirty="0"/>
              <a:t>status made up 14.66% of Count Loan Status .﻿﻿ </a:t>
            </a:r>
          </a:p>
        </p:txBody>
      </p:sp>
      <p:pic>
        <p:nvPicPr>
          <p:cNvPr id="125" name="Picture 124">
            <a:extLst>
              <a:ext uri="{FF2B5EF4-FFF2-40B4-BE49-F238E27FC236}">
                <a16:creationId xmlns:a16="http://schemas.microsoft.com/office/drawing/2014/main" id="{DF208561-6FDD-E734-1EE8-137CE56B35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7966" y="1627917"/>
            <a:ext cx="4670381" cy="311358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127" name="TextBox 126">
            <a:extLst>
              <a:ext uri="{FF2B5EF4-FFF2-40B4-BE49-F238E27FC236}">
                <a16:creationId xmlns:a16="http://schemas.microsoft.com/office/drawing/2014/main" id="{1B93C50D-2AF4-3A32-093F-84FC902FF141}"/>
              </a:ext>
            </a:extLst>
          </p:cNvPr>
          <p:cNvSpPr txBox="1"/>
          <p:nvPr/>
        </p:nvSpPr>
        <p:spPr>
          <a:xfrm>
            <a:off x="6485196" y="3509976"/>
            <a:ext cx="4480730" cy="923330"/>
          </a:xfrm>
          <a:prstGeom prst="rect">
            <a:avLst/>
          </a:prstGeom>
          <a:noFill/>
        </p:spPr>
        <p:txBody>
          <a:bodyPr wrap="square">
            <a:spAutoFit/>
          </a:bodyPr>
          <a:lstStyle/>
          <a:p>
            <a:r>
              <a:rPr lang="en-IN" dirty="0">
                <a:solidFill>
                  <a:schemeClr val="bg1">
                    <a:lumMod val="95000"/>
                    <a:lumOff val="5000"/>
                  </a:schemeClr>
                </a:solidFill>
              </a:rPr>
              <a:t>﻿﻿Fully Paid had the highest average Count </a:t>
            </a:r>
          </a:p>
          <a:p>
            <a:endParaRPr lang="en-IN" dirty="0">
              <a:solidFill>
                <a:schemeClr val="bg1">
                  <a:lumMod val="95000"/>
                  <a:lumOff val="5000"/>
                </a:schemeClr>
              </a:solidFill>
            </a:endParaRPr>
          </a:p>
          <a:p>
            <a:r>
              <a:rPr lang="en-IN" dirty="0">
                <a:solidFill>
                  <a:schemeClr val="bg1">
                    <a:lumMod val="95000"/>
                    <a:lumOff val="5000"/>
                  </a:schemeClr>
                </a:solidFill>
              </a:rPr>
              <a:t>Loan Status at 659.00, followed by Charged </a:t>
            </a:r>
          </a:p>
        </p:txBody>
      </p:sp>
      <p:sp>
        <p:nvSpPr>
          <p:cNvPr id="129" name="TextBox 128">
            <a:extLst>
              <a:ext uri="{FF2B5EF4-FFF2-40B4-BE49-F238E27FC236}">
                <a16:creationId xmlns:a16="http://schemas.microsoft.com/office/drawing/2014/main" id="{DB87993D-E049-6E3E-C11B-FBD8056461AF}"/>
              </a:ext>
            </a:extLst>
          </p:cNvPr>
          <p:cNvSpPr txBox="1"/>
          <p:nvPr/>
        </p:nvSpPr>
        <p:spPr>
          <a:xfrm>
            <a:off x="6493551" y="4527275"/>
            <a:ext cx="4331622" cy="369332"/>
          </a:xfrm>
          <a:prstGeom prst="rect">
            <a:avLst/>
          </a:prstGeom>
          <a:noFill/>
        </p:spPr>
        <p:txBody>
          <a:bodyPr wrap="square">
            <a:spAutoFit/>
          </a:bodyPr>
          <a:lstStyle/>
          <a:p>
            <a:r>
              <a:rPr lang="en-IN" dirty="0">
                <a:solidFill>
                  <a:schemeClr val="bg1">
                    <a:lumMod val="95000"/>
                    <a:lumOff val="5000"/>
                  </a:schemeClr>
                </a:solidFill>
              </a:rPr>
              <a:t>Off at 119.72 and Current at 26.51.﻿﻿ </a:t>
            </a:r>
            <a:endParaRPr lang="en-US" dirty="0">
              <a:solidFill>
                <a:schemeClr val="bg1">
                  <a:lumMod val="95000"/>
                  <a:lumOff val="5000"/>
                </a:schemeClr>
              </a:solidFill>
            </a:endParaRPr>
          </a:p>
        </p:txBody>
      </p:sp>
    </p:spTree>
    <p:extLst>
      <p:ext uri="{BB962C8B-B14F-4D97-AF65-F5344CB8AC3E}">
        <p14:creationId xmlns:p14="http://schemas.microsoft.com/office/powerpoint/2010/main" val="35972498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Rectangle 121">
            <a:extLst>
              <a:ext uri="{FF2B5EF4-FFF2-40B4-BE49-F238E27FC236}">
                <a16:creationId xmlns:a16="http://schemas.microsoft.com/office/drawing/2014/main" id="{E066D0A4-514D-B119-696A-A5090BDA2784}"/>
              </a:ext>
            </a:extLst>
          </p:cNvPr>
          <p:cNvSpPr/>
          <p:nvPr/>
        </p:nvSpPr>
        <p:spPr>
          <a:xfrm>
            <a:off x="145915" y="0"/>
            <a:ext cx="11694640" cy="685704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0" name="Rectangle 119">
            <a:extLst>
              <a:ext uri="{FF2B5EF4-FFF2-40B4-BE49-F238E27FC236}">
                <a16:creationId xmlns:a16="http://schemas.microsoft.com/office/drawing/2014/main" id="{5B16EF5C-565B-F389-847F-9D11C5B173FD}"/>
              </a:ext>
            </a:extLst>
          </p:cNvPr>
          <p:cNvSpPr/>
          <p:nvPr/>
        </p:nvSpPr>
        <p:spPr>
          <a:xfrm>
            <a:off x="274831" y="951"/>
            <a:ext cx="5681417" cy="6858000"/>
          </a:xfrm>
          <a:prstGeom prst="rect">
            <a:avLst/>
          </a:prstGeom>
          <a:blipFill>
            <a:blip r:embed="rId2"/>
            <a:stretch>
              <a:fillRect/>
            </a:stretch>
          </a:blipFill>
          <a:ln>
            <a:noFill/>
          </a:ln>
          <a:effectLst>
            <a:outerShdw blurRad="50800" dist="889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1D6EAE5E-9556-0D26-5DD5-63847538AA07}"/>
              </a:ext>
            </a:extLst>
          </p:cNvPr>
          <p:cNvSpPr/>
          <p:nvPr/>
        </p:nvSpPr>
        <p:spPr>
          <a:xfrm>
            <a:off x="6035615" y="951"/>
            <a:ext cx="5681417" cy="6858000"/>
          </a:xfrm>
          <a:prstGeom prst="rect">
            <a:avLst/>
          </a:prstGeom>
          <a:blipFill>
            <a:blip r:embed="rId2"/>
            <a:stretch>
              <a:fillRect/>
            </a:stretch>
          </a:blipFill>
          <a:ln>
            <a:noFill/>
          </a:ln>
          <a:effectLst>
            <a:outerShdw blurRad="50800" dist="889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A1080B98-FAFE-8B85-B920-D70CB195D904}"/>
              </a:ext>
            </a:extLst>
          </p:cNvPr>
          <p:cNvGrpSpPr/>
          <p:nvPr/>
        </p:nvGrpSpPr>
        <p:grpSpPr>
          <a:xfrm>
            <a:off x="6068710" y="71217"/>
            <a:ext cx="5574535" cy="6786783"/>
            <a:chOff x="6096000" y="111082"/>
            <a:chExt cx="5574535" cy="6786783"/>
          </a:xfrm>
        </p:grpSpPr>
        <p:sp>
          <p:nvSpPr>
            <p:cNvPr id="3" name="Rectangle 2">
              <a:extLst>
                <a:ext uri="{FF2B5EF4-FFF2-40B4-BE49-F238E27FC236}">
                  <a16:creationId xmlns:a16="http://schemas.microsoft.com/office/drawing/2014/main" id="{6B338C53-B752-D8C3-FFCC-BD6060B6E16F}"/>
                </a:ext>
              </a:extLst>
            </p:cNvPr>
            <p:cNvSpPr/>
            <p:nvPr/>
          </p:nvSpPr>
          <p:spPr>
            <a:xfrm>
              <a:off x="11148331" y="4069452"/>
              <a:ext cx="522204" cy="2657736"/>
            </a:xfrm>
            <a:prstGeom prst="rect">
              <a:avLst/>
            </a:prstGeom>
            <a:solidFill>
              <a:srgbClr val="C2E194"/>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Freeform: Shape 3">
              <a:extLst>
                <a:ext uri="{FF2B5EF4-FFF2-40B4-BE49-F238E27FC236}">
                  <a16:creationId xmlns:a16="http://schemas.microsoft.com/office/drawing/2014/main" id="{27347B5F-59D9-EBB8-F392-F8A3C63619D4}"/>
                </a:ext>
              </a:extLst>
            </p:cNvPr>
            <p:cNvSpPr/>
            <p:nvPr/>
          </p:nvSpPr>
          <p:spPr>
            <a:xfrm>
              <a:off x="6115542" y="111082"/>
              <a:ext cx="5395162" cy="6607323"/>
            </a:xfrm>
            <a:custGeom>
              <a:avLst/>
              <a:gdLst>
                <a:gd name="connsiteX0" fmla="*/ 0 w 5395162"/>
                <a:gd name="connsiteY0" fmla="*/ 0 h 6607323"/>
                <a:gd name="connsiteX1" fmla="*/ 5395162 w 5395162"/>
                <a:gd name="connsiteY1" fmla="*/ 0 h 6607323"/>
                <a:gd name="connsiteX2" fmla="*/ 5395162 w 5395162"/>
                <a:gd name="connsiteY2" fmla="*/ 3949902 h 6607323"/>
                <a:gd name="connsiteX3" fmla="*/ 5230980 w 5395162"/>
                <a:gd name="connsiteY3" fmla="*/ 3949902 h 6607323"/>
                <a:gd name="connsiteX4" fmla="*/ 5032614 w 5395162"/>
                <a:gd name="connsiteY4" fmla="*/ 4148268 h 6607323"/>
                <a:gd name="connsiteX5" fmla="*/ 5032614 w 5395162"/>
                <a:gd name="connsiteY5" fmla="*/ 6607209 h 6607323"/>
                <a:gd name="connsiteX6" fmla="*/ 5032625 w 5395162"/>
                <a:gd name="connsiteY6" fmla="*/ 6607323 h 6607323"/>
                <a:gd name="connsiteX7" fmla="*/ 0 w 5395162"/>
                <a:gd name="connsiteY7" fmla="*/ 6607323 h 660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95162" h="6607323">
                  <a:moveTo>
                    <a:pt x="0" y="0"/>
                  </a:moveTo>
                  <a:lnTo>
                    <a:pt x="5395162" y="0"/>
                  </a:lnTo>
                  <a:lnTo>
                    <a:pt x="5395162" y="3949902"/>
                  </a:lnTo>
                  <a:lnTo>
                    <a:pt x="5230980" y="3949902"/>
                  </a:lnTo>
                  <a:cubicBezTo>
                    <a:pt x="5121425" y="3949902"/>
                    <a:pt x="5032614" y="4038713"/>
                    <a:pt x="5032614" y="4148268"/>
                  </a:cubicBezTo>
                  <a:lnTo>
                    <a:pt x="5032614" y="6607209"/>
                  </a:lnTo>
                  <a:lnTo>
                    <a:pt x="5032625" y="6607323"/>
                  </a:lnTo>
                  <a:lnTo>
                    <a:pt x="0" y="6607323"/>
                  </a:lnTo>
                  <a:close/>
                </a:path>
              </a:pathLst>
            </a:custGeom>
            <a:solidFill>
              <a:srgbClr val="FDFDFD"/>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DB95EC0E-AE9C-BDB3-CB23-E983D8DF3DEF}"/>
                </a:ext>
              </a:extLst>
            </p:cNvPr>
            <p:cNvCxnSpPr>
              <a:cxnSpLocks/>
            </p:cNvCxnSpPr>
            <p:nvPr/>
          </p:nvCxnSpPr>
          <p:spPr>
            <a:xfrm>
              <a:off x="6096000" y="909390"/>
              <a:ext cx="5428034"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694C730-AA6C-90C0-E169-4EA34623CED7}"/>
                </a:ext>
              </a:extLst>
            </p:cNvPr>
            <p:cNvCxnSpPr>
              <a:cxnSpLocks/>
            </p:cNvCxnSpPr>
            <p:nvPr/>
          </p:nvCxnSpPr>
          <p:spPr>
            <a:xfrm>
              <a:off x="6126481" y="137418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754D782-C7B1-C697-F764-A663449FB6D6}"/>
                </a:ext>
              </a:extLst>
            </p:cNvPr>
            <p:cNvCxnSpPr>
              <a:cxnSpLocks/>
            </p:cNvCxnSpPr>
            <p:nvPr/>
          </p:nvCxnSpPr>
          <p:spPr>
            <a:xfrm>
              <a:off x="6126481" y="1864456"/>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E0FAEAA-7343-894A-8016-35E406680038}"/>
                </a:ext>
              </a:extLst>
            </p:cNvPr>
            <p:cNvCxnSpPr>
              <a:cxnSpLocks/>
            </p:cNvCxnSpPr>
            <p:nvPr/>
          </p:nvCxnSpPr>
          <p:spPr>
            <a:xfrm>
              <a:off x="6126481" y="2354732"/>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6C317EC-E9FC-BF7C-AADC-7ABF85CC385A}"/>
                </a:ext>
              </a:extLst>
            </p:cNvPr>
            <p:cNvCxnSpPr>
              <a:cxnSpLocks/>
            </p:cNvCxnSpPr>
            <p:nvPr/>
          </p:nvCxnSpPr>
          <p:spPr>
            <a:xfrm>
              <a:off x="6126481" y="2845008"/>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73F36C-F08F-BCED-D7C2-B4E7F46CDD64}"/>
                </a:ext>
              </a:extLst>
            </p:cNvPr>
            <p:cNvCxnSpPr>
              <a:cxnSpLocks/>
            </p:cNvCxnSpPr>
            <p:nvPr/>
          </p:nvCxnSpPr>
          <p:spPr>
            <a:xfrm>
              <a:off x="6126481" y="3335284"/>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3F4F6E2-FBCA-0A1B-8DE0-9A3249011675}"/>
                </a:ext>
              </a:extLst>
            </p:cNvPr>
            <p:cNvCxnSpPr>
              <a:cxnSpLocks/>
            </p:cNvCxnSpPr>
            <p:nvPr/>
          </p:nvCxnSpPr>
          <p:spPr>
            <a:xfrm>
              <a:off x="6126481" y="382556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2EC0010-3E30-16E2-1782-1D1B4C7697EB}"/>
                </a:ext>
              </a:extLst>
            </p:cNvPr>
            <p:cNvCxnSpPr>
              <a:cxnSpLocks/>
            </p:cNvCxnSpPr>
            <p:nvPr/>
          </p:nvCxnSpPr>
          <p:spPr>
            <a:xfrm>
              <a:off x="6126481" y="4315836"/>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A481177-0A17-716A-79C2-B7C522E9C33A}"/>
                </a:ext>
              </a:extLst>
            </p:cNvPr>
            <p:cNvCxnSpPr>
              <a:cxnSpLocks/>
            </p:cNvCxnSpPr>
            <p:nvPr/>
          </p:nvCxnSpPr>
          <p:spPr>
            <a:xfrm>
              <a:off x="6126481" y="4806112"/>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CB05BEF-1FBE-D88C-7EB0-12BDE2AC7FE6}"/>
                </a:ext>
              </a:extLst>
            </p:cNvPr>
            <p:cNvCxnSpPr>
              <a:cxnSpLocks/>
            </p:cNvCxnSpPr>
            <p:nvPr/>
          </p:nvCxnSpPr>
          <p:spPr>
            <a:xfrm>
              <a:off x="6126481" y="5296388"/>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8E80C1-DB0F-F6EF-DA64-FE575D51745F}"/>
                </a:ext>
              </a:extLst>
            </p:cNvPr>
            <p:cNvCxnSpPr>
              <a:cxnSpLocks/>
            </p:cNvCxnSpPr>
            <p:nvPr/>
          </p:nvCxnSpPr>
          <p:spPr>
            <a:xfrm>
              <a:off x="6126481" y="5786664"/>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96A4319-C1F8-BD42-318A-D89BD382BB12}"/>
                </a:ext>
              </a:extLst>
            </p:cNvPr>
            <p:cNvCxnSpPr>
              <a:cxnSpLocks/>
            </p:cNvCxnSpPr>
            <p:nvPr/>
          </p:nvCxnSpPr>
          <p:spPr>
            <a:xfrm>
              <a:off x="6126481" y="6276940"/>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17908E7-852F-2A46-D487-A4E6E405FCDA}"/>
                </a:ext>
              </a:extLst>
            </p:cNvPr>
            <p:cNvSpPr txBox="1"/>
            <p:nvPr/>
          </p:nvSpPr>
          <p:spPr>
            <a:xfrm>
              <a:off x="11176000" y="5595360"/>
              <a:ext cx="461665" cy="1302505"/>
            </a:xfrm>
            <a:prstGeom prst="rect">
              <a:avLst/>
            </a:prstGeom>
            <a:noFill/>
          </p:spPr>
          <p:txBody>
            <a:bodyPr vert="vert270" wrap="square" rtlCol="0">
              <a:spAutoFit/>
            </a:bodyPr>
            <a:lstStyle/>
            <a:p>
              <a:pPr algn="ctr"/>
              <a:r>
                <a:rPr lang="en-US" b="1" dirty="0">
                  <a:solidFill>
                    <a:schemeClr val="bg1"/>
                  </a:solidFill>
                </a:rPr>
                <a:t>PAGE 11</a:t>
              </a:r>
            </a:p>
          </p:txBody>
        </p:sp>
      </p:grpSp>
      <p:grpSp>
        <p:nvGrpSpPr>
          <p:cNvPr id="18" name="Group 17">
            <a:extLst>
              <a:ext uri="{FF2B5EF4-FFF2-40B4-BE49-F238E27FC236}">
                <a16:creationId xmlns:a16="http://schemas.microsoft.com/office/drawing/2014/main" id="{4A0BB4CD-A3DF-76D8-AEA7-FB0253DF1598}"/>
              </a:ext>
            </a:extLst>
          </p:cNvPr>
          <p:cNvGrpSpPr/>
          <p:nvPr/>
        </p:nvGrpSpPr>
        <p:grpSpPr>
          <a:xfrm flipH="1">
            <a:off x="351445" y="89189"/>
            <a:ext cx="5574535" cy="6778315"/>
            <a:chOff x="6096000" y="119550"/>
            <a:chExt cx="5574535" cy="6778315"/>
          </a:xfrm>
        </p:grpSpPr>
        <p:sp>
          <p:nvSpPr>
            <p:cNvPr id="19" name="Rectangle 18">
              <a:extLst>
                <a:ext uri="{FF2B5EF4-FFF2-40B4-BE49-F238E27FC236}">
                  <a16:creationId xmlns:a16="http://schemas.microsoft.com/office/drawing/2014/main" id="{8A44B6AD-6FF1-536A-42EF-23598642B6A9}"/>
                </a:ext>
              </a:extLst>
            </p:cNvPr>
            <p:cNvSpPr/>
            <p:nvPr/>
          </p:nvSpPr>
          <p:spPr>
            <a:xfrm>
              <a:off x="11148331" y="4069452"/>
              <a:ext cx="522204" cy="2657736"/>
            </a:xfrm>
            <a:prstGeom prst="rect">
              <a:avLst/>
            </a:prstGeom>
            <a:solidFill>
              <a:srgbClr val="CC00FF"/>
            </a:solidFill>
            <a:ln>
              <a:noFill/>
            </a:ln>
            <a:effectLst>
              <a:outerShdw blurRad="50800" dist="635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Shape 19">
              <a:extLst>
                <a:ext uri="{FF2B5EF4-FFF2-40B4-BE49-F238E27FC236}">
                  <a16:creationId xmlns:a16="http://schemas.microsoft.com/office/drawing/2014/main" id="{7AFE9911-6A22-4F50-AF9C-DC871AB6CBD4}"/>
                </a:ext>
              </a:extLst>
            </p:cNvPr>
            <p:cNvSpPr/>
            <p:nvPr/>
          </p:nvSpPr>
          <p:spPr>
            <a:xfrm>
              <a:off x="6128872" y="119550"/>
              <a:ext cx="5395162" cy="6607323"/>
            </a:xfrm>
            <a:custGeom>
              <a:avLst/>
              <a:gdLst>
                <a:gd name="connsiteX0" fmla="*/ 0 w 5395162"/>
                <a:gd name="connsiteY0" fmla="*/ 0 h 6607323"/>
                <a:gd name="connsiteX1" fmla="*/ 5395162 w 5395162"/>
                <a:gd name="connsiteY1" fmla="*/ 0 h 6607323"/>
                <a:gd name="connsiteX2" fmla="*/ 5395162 w 5395162"/>
                <a:gd name="connsiteY2" fmla="*/ 3949902 h 6607323"/>
                <a:gd name="connsiteX3" fmla="*/ 5230980 w 5395162"/>
                <a:gd name="connsiteY3" fmla="*/ 3949902 h 6607323"/>
                <a:gd name="connsiteX4" fmla="*/ 5032614 w 5395162"/>
                <a:gd name="connsiteY4" fmla="*/ 4148268 h 6607323"/>
                <a:gd name="connsiteX5" fmla="*/ 5032614 w 5395162"/>
                <a:gd name="connsiteY5" fmla="*/ 6607209 h 6607323"/>
                <a:gd name="connsiteX6" fmla="*/ 5032625 w 5395162"/>
                <a:gd name="connsiteY6" fmla="*/ 6607323 h 6607323"/>
                <a:gd name="connsiteX7" fmla="*/ 0 w 5395162"/>
                <a:gd name="connsiteY7" fmla="*/ 6607323 h 660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95162" h="6607323">
                  <a:moveTo>
                    <a:pt x="0" y="0"/>
                  </a:moveTo>
                  <a:lnTo>
                    <a:pt x="5395162" y="0"/>
                  </a:lnTo>
                  <a:lnTo>
                    <a:pt x="5395162" y="3949902"/>
                  </a:lnTo>
                  <a:lnTo>
                    <a:pt x="5230980" y="3949902"/>
                  </a:lnTo>
                  <a:cubicBezTo>
                    <a:pt x="5121425" y="3949902"/>
                    <a:pt x="5032614" y="4038713"/>
                    <a:pt x="5032614" y="4148268"/>
                  </a:cubicBezTo>
                  <a:lnTo>
                    <a:pt x="5032614" y="6607209"/>
                  </a:lnTo>
                  <a:lnTo>
                    <a:pt x="5032625" y="6607323"/>
                  </a:lnTo>
                  <a:lnTo>
                    <a:pt x="0" y="6607323"/>
                  </a:lnTo>
                  <a:close/>
                </a:path>
              </a:pathLst>
            </a:custGeom>
            <a:solidFill>
              <a:srgbClr val="FDFDFD"/>
            </a:solidFill>
            <a:ln>
              <a:noFill/>
            </a:ln>
            <a:effectLst>
              <a:outerShdw blurRad="50800" dist="762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E126A039-D994-9B3B-E00B-AC9F7BA4E74F}"/>
                </a:ext>
              </a:extLst>
            </p:cNvPr>
            <p:cNvCxnSpPr>
              <a:cxnSpLocks/>
            </p:cNvCxnSpPr>
            <p:nvPr/>
          </p:nvCxnSpPr>
          <p:spPr>
            <a:xfrm>
              <a:off x="6096000" y="909390"/>
              <a:ext cx="5428034"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77CA3E8-5C1D-38C2-9358-1E24E3749C21}"/>
                </a:ext>
              </a:extLst>
            </p:cNvPr>
            <p:cNvCxnSpPr>
              <a:cxnSpLocks/>
            </p:cNvCxnSpPr>
            <p:nvPr/>
          </p:nvCxnSpPr>
          <p:spPr>
            <a:xfrm>
              <a:off x="6126481" y="137418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7F5C0FA-6E82-2284-A84E-3DEFD1695A26}"/>
                </a:ext>
              </a:extLst>
            </p:cNvPr>
            <p:cNvCxnSpPr>
              <a:cxnSpLocks/>
            </p:cNvCxnSpPr>
            <p:nvPr/>
          </p:nvCxnSpPr>
          <p:spPr>
            <a:xfrm>
              <a:off x="6126481" y="1864456"/>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E3CE6E5-0B5B-A1B6-E51B-56C4B728D9DB}"/>
                </a:ext>
              </a:extLst>
            </p:cNvPr>
            <p:cNvCxnSpPr>
              <a:cxnSpLocks/>
            </p:cNvCxnSpPr>
            <p:nvPr/>
          </p:nvCxnSpPr>
          <p:spPr>
            <a:xfrm>
              <a:off x="6126481" y="2354732"/>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A8D52B0-7A67-8471-73EB-724EF7BA2863}"/>
                </a:ext>
              </a:extLst>
            </p:cNvPr>
            <p:cNvCxnSpPr>
              <a:cxnSpLocks/>
            </p:cNvCxnSpPr>
            <p:nvPr/>
          </p:nvCxnSpPr>
          <p:spPr>
            <a:xfrm>
              <a:off x="6126481" y="2845008"/>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7B6EB06-0FFB-CF0E-B214-800344C35389}"/>
                </a:ext>
              </a:extLst>
            </p:cNvPr>
            <p:cNvCxnSpPr>
              <a:cxnSpLocks/>
            </p:cNvCxnSpPr>
            <p:nvPr/>
          </p:nvCxnSpPr>
          <p:spPr>
            <a:xfrm>
              <a:off x="6126481" y="3335284"/>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84636C6-A886-75DF-D8AB-194330C53E22}"/>
                </a:ext>
              </a:extLst>
            </p:cNvPr>
            <p:cNvCxnSpPr>
              <a:cxnSpLocks/>
            </p:cNvCxnSpPr>
            <p:nvPr/>
          </p:nvCxnSpPr>
          <p:spPr>
            <a:xfrm>
              <a:off x="6126481" y="382556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83A7B38-BBBB-2AE3-FE39-81FA5306FDD8}"/>
                </a:ext>
              </a:extLst>
            </p:cNvPr>
            <p:cNvCxnSpPr>
              <a:cxnSpLocks/>
            </p:cNvCxnSpPr>
            <p:nvPr/>
          </p:nvCxnSpPr>
          <p:spPr>
            <a:xfrm>
              <a:off x="6126481" y="4315836"/>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372130A-D93D-BEB3-FF5D-0DCE7245ED27}"/>
                </a:ext>
              </a:extLst>
            </p:cNvPr>
            <p:cNvCxnSpPr>
              <a:cxnSpLocks/>
            </p:cNvCxnSpPr>
            <p:nvPr/>
          </p:nvCxnSpPr>
          <p:spPr>
            <a:xfrm>
              <a:off x="6126481" y="4806112"/>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B07959-BB13-1132-7E9F-09CC5107FF95}"/>
                </a:ext>
              </a:extLst>
            </p:cNvPr>
            <p:cNvCxnSpPr>
              <a:cxnSpLocks/>
            </p:cNvCxnSpPr>
            <p:nvPr/>
          </p:nvCxnSpPr>
          <p:spPr>
            <a:xfrm>
              <a:off x="6126481" y="5296388"/>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666BBBE-BB4E-FBBB-5F1F-1028FA7905B5}"/>
                </a:ext>
              </a:extLst>
            </p:cNvPr>
            <p:cNvCxnSpPr>
              <a:cxnSpLocks/>
            </p:cNvCxnSpPr>
            <p:nvPr/>
          </p:nvCxnSpPr>
          <p:spPr>
            <a:xfrm>
              <a:off x="6126481" y="5786664"/>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D8ABE79-FA41-05EC-0A0E-577CA01A984F}"/>
                </a:ext>
              </a:extLst>
            </p:cNvPr>
            <p:cNvCxnSpPr>
              <a:cxnSpLocks/>
            </p:cNvCxnSpPr>
            <p:nvPr/>
          </p:nvCxnSpPr>
          <p:spPr>
            <a:xfrm>
              <a:off x="6126481" y="6276940"/>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51A7F9C-8811-694C-B916-ACC201AB1503}"/>
                </a:ext>
              </a:extLst>
            </p:cNvPr>
            <p:cNvSpPr txBox="1"/>
            <p:nvPr/>
          </p:nvSpPr>
          <p:spPr>
            <a:xfrm>
              <a:off x="11176000" y="5595360"/>
              <a:ext cx="461665" cy="1302505"/>
            </a:xfrm>
            <a:prstGeom prst="rect">
              <a:avLst/>
            </a:prstGeom>
            <a:noFill/>
          </p:spPr>
          <p:txBody>
            <a:bodyPr vert="vert270" wrap="square" rtlCol="0">
              <a:spAutoFit/>
            </a:bodyPr>
            <a:lstStyle/>
            <a:p>
              <a:pPr algn="ctr"/>
              <a:r>
                <a:rPr lang="en-US" b="1" dirty="0">
                  <a:solidFill>
                    <a:schemeClr val="bg1"/>
                  </a:solidFill>
                </a:rPr>
                <a:t>KPI - 5</a:t>
              </a:r>
            </a:p>
          </p:txBody>
        </p:sp>
      </p:grpSp>
      <p:grpSp>
        <p:nvGrpSpPr>
          <p:cNvPr id="34" name="Group 33">
            <a:extLst>
              <a:ext uri="{FF2B5EF4-FFF2-40B4-BE49-F238E27FC236}">
                <a16:creationId xmlns:a16="http://schemas.microsoft.com/office/drawing/2014/main" id="{44C8F3F5-02CE-7DC0-C60C-4BAA72CCB8EE}"/>
              </a:ext>
            </a:extLst>
          </p:cNvPr>
          <p:cNvGrpSpPr/>
          <p:nvPr/>
        </p:nvGrpSpPr>
        <p:grpSpPr>
          <a:xfrm>
            <a:off x="5604611" y="119550"/>
            <a:ext cx="781676" cy="6607323"/>
            <a:chOff x="5604611" y="119550"/>
            <a:chExt cx="781676" cy="6607323"/>
          </a:xfrm>
        </p:grpSpPr>
        <p:sp>
          <p:nvSpPr>
            <p:cNvPr id="35" name="Rectangle 34">
              <a:extLst>
                <a:ext uri="{FF2B5EF4-FFF2-40B4-BE49-F238E27FC236}">
                  <a16:creationId xmlns:a16="http://schemas.microsoft.com/office/drawing/2014/main" id="{2BCC5FC2-578D-1B17-A023-27CE5AF62EEE}"/>
                </a:ext>
              </a:extLst>
            </p:cNvPr>
            <p:cNvSpPr/>
            <p:nvPr/>
          </p:nvSpPr>
          <p:spPr>
            <a:xfrm>
              <a:off x="5635694" y="20253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6" name="Group 35">
              <a:extLst>
                <a:ext uri="{FF2B5EF4-FFF2-40B4-BE49-F238E27FC236}">
                  <a16:creationId xmlns:a16="http://schemas.microsoft.com/office/drawing/2014/main" id="{54820057-B9F1-D387-E8D5-09242672CD3E}"/>
                </a:ext>
              </a:extLst>
            </p:cNvPr>
            <p:cNvGrpSpPr/>
            <p:nvPr/>
          </p:nvGrpSpPr>
          <p:grpSpPr>
            <a:xfrm>
              <a:off x="5805714" y="119550"/>
              <a:ext cx="580573" cy="386869"/>
              <a:chOff x="5805714" y="609691"/>
              <a:chExt cx="580573" cy="386869"/>
            </a:xfrm>
          </p:grpSpPr>
          <p:sp>
            <p:nvSpPr>
              <p:cNvPr id="117" name="Rectangle 116">
                <a:extLst>
                  <a:ext uri="{FF2B5EF4-FFF2-40B4-BE49-F238E27FC236}">
                    <a16:creationId xmlns:a16="http://schemas.microsoft.com/office/drawing/2014/main" id="{47524FDD-F323-49EC-68CF-597BAB8510A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Arc 117">
                <a:extLst>
                  <a:ext uri="{FF2B5EF4-FFF2-40B4-BE49-F238E27FC236}">
                    <a16:creationId xmlns:a16="http://schemas.microsoft.com/office/drawing/2014/main" id="{843B8CD8-9F94-A800-7B30-622374BDEFC2}"/>
                  </a:ext>
                </a:extLst>
              </p:cNvPr>
              <p:cNvSpPr/>
              <p:nvPr/>
            </p:nvSpPr>
            <p:spPr>
              <a:xfrm>
                <a:off x="5805714" y="609691"/>
                <a:ext cx="410553" cy="386869"/>
              </a:xfrm>
              <a:prstGeom prst="arc">
                <a:avLst>
                  <a:gd name="adj1" fmla="val 10333954"/>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7" name="Rectangle 36">
              <a:extLst>
                <a:ext uri="{FF2B5EF4-FFF2-40B4-BE49-F238E27FC236}">
                  <a16:creationId xmlns:a16="http://schemas.microsoft.com/office/drawing/2014/main" id="{AB4114C5-031B-0A2B-1B6E-65DDE97C4639}"/>
                </a:ext>
              </a:extLst>
            </p:cNvPr>
            <p:cNvSpPr/>
            <p:nvPr/>
          </p:nvSpPr>
          <p:spPr>
            <a:xfrm>
              <a:off x="5632035" y="503041"/>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8" name="Group 37">
              <a:extLst>
                <a:ext uri="{FF2B5EF4-FFF2-40B4-BE49-F238E27FC236}">
                  <a16:creationId xmlns:a16="http://schemas.microsoft.com/office/drawing/2014/main" id="{B2933F4B-DBDF-9A27-FE95-8CB28773A10D}"/>
                </a:ext>
              </a:extLst>
            </p:cNvPr>
            <p:cNvGrpSpPr/>
            <p:nvPr/>
          </p:nvGrpSpPr>
          <p:grpSpPr>
            <a:xfrm>
              <a:off x="5805714" y="430573"/>
              <a:ext cx="580573" cy="386869"/>
              <a:chOff x="5805714" y="609691"/>
              <a:chExt cx="580573" cy="386869"/>
            </a:xfrm>
          </p:grpSpPr>
          <p:sp>
            <p:nvSpPr>
              <p:cNvPr id="115" name="Rectangle 114">
                <a:extLst>
                  <a:ext uri="{FF2B5EF4-FFF2-40B4-BE49-F238E27FC236}">
                    <a16:creationId xmlns:a16="http://schemas.microsoft.com/office/drawing/2014/main" id="{2C94009F-6B43-7F1B-1DC6-C288FC2706FE}"/>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Arc 115">
                <a:extLst>
                  <a:ext uri="{FF2B5EF4-FFF2-40B4-BE49-F238E27FC236}">
                    <a16:creationId xmlns:a16="http://schemas.microsoft.com/office/drawing/2014/main" id="{C8AF47ED-EB0B-BD1F-946F-BA18A3DC1BB0}"/>
                  </a:ext>
                </a:extLst>
              </p:cNvPr>
              <p:cNvSpPr/>
              <p:nvPr/>
            </p:nvSpPr>
            <p:spPr>
              <a:xfrm>
                <a:off x="5805714" y="609691"/>
                <a:ext cx="410553" cy="386869"/>
              </a:xfrm>
              <a:prstGeom prst="arc">
                <a:avLst>
                  <a:gd name="adj1" fmla="val 10604954"/>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EF84928E-EB75-5547-85C9-C13DD7C672B7}"/>
                </a:ext>
              </a:extLst>
            </p:cNvPr>
            <p:cNvSpPr/>
            <p:nvPr/>
          </p:nvSpPr>
          <p:spPr>
            <a:xfrm>
              <a:off x="5635694" y="81748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Rectangle 39">
              <a:extLst>
                <a:ext uri="{FF2B5EF4-FFF2-40B4-BE49-F238E27FC236}">
                  <a16:creationId xmlns:a16="http://schemas.microsoft.com/office/drawing/2014/main" id="{3FF65B29-592C-B244-C567-B1FA565F5C51}"/>
                </a:ext>
              </a:extLst>
            </p:cNvPr>
            <p:cNvSpPr/>
            <p:nvPr/>
          </p:nvSpPr>
          <p:spPr>
            <a:xfrm>
              <a:off x="5636493" y="112392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Rectangle 40">
              <a:extLst>
                <a:ext uri="{FF2B5EF4-FFF2-40B4-BE49-F238E27FC236}">
                  <a16:creationId xmlns:a16="http://schemas.microsoft.com/office/drawing/2014/main" id="{863DD99A-55BB-5687-71A8-D687CFDE47BE}"/>
                </a:ext>
              </a:extLst>
            </p:cNvPr>
            <p:cNvSpPr/>
            <p:nvPr/>
          </p:nvSpPr>
          <p:spPr>
            <a:xfrm>
              <a:off x="5633303" y="144082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Rectangle 41">
              <a:extLst>
                <a:ext uri="{FF2B5EF4-FFF2-40B4-BE49-F238E27FC236}">
                  <a16:creationId xmlns:a16="http://schemas.microsoft.com/office/drawing/2014/main" id="{CA45BEC6-213C-6E06-955F-FA1DEACFC370}"/>
                </a:ext>
              </a:extLst>
            </p:cNvPr>
            <p:cNvSpPr/>
            <p:nvPr/>
          </p:nvSpPr>
          <p:spPr>
            <a:xfrm>
              <a:off x="5641689" y="174238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58E7CE50-1023-E2EE-AC58-B558DC8EBFA1}"/>
                </a:ext>
              </a:extLst>
            </p:cNvPr>
            <p:cNvSpPr/>
            <p:nvPr/>
          </p:nvSpPr>
          <p:spPr>
            <a:xfrm>
              <a:off x="5626130" y="206495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Rectangle 43">
              <a:extLst>
                <a:ext uri="{FF2B5EF4-FFF2-40B4-BE49-F238E27FC236}">
                  <a16:creationId xmlns:a16="http://schemas.microsoft.com/office/drawing/2014/main" id="{1C8C3CC3-9F08-7900-9E54-800E3FF03397}"/>
                </a:ext>
              </a:extLst>
            </p:cNvPr>
            <p:cNvSpPr/>
            <p:nvPr/>
          </p:nvSpPr>
          <p:spPr>
            <a:xfrm>
              <a:off x="5626130" y="237211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Rectangle 44">
              <a:extLst>
                <a:ext uri="{FF2B5EF4-FFF2-40B4-BE49-F238E27FC236}">
                  <a16:creationId xmlns:a16="http://schemas.microsoft.com/office/drawing/2014/main" id="{1BC463C1-079C-B9F5-DF2C-D058370DBE1B}"/>
                </a:ext>
              </a:extLst>
            </p:cNvPr>
            <p:cNvSpPr/>
            <p:nvPr/>
          </p:nvSpPr>
          <p:spPr>
            <a:xfrm>
              <a:off x="5633303" y="268452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Rectangle 45">
              <a:extLst>
                <a:ext uri="{FF2B5EF4-FFF2-40B4-BE49-F238E27FC236}">
                  <a16:creationId xmlns:a16="http://schemas.microsoft.com/office/drawing/2014/main" id="{B910F8F6-0BA1-8305-7453-542B9E51CA83}"/>
                </a:ext>
              </a:extLst>
            </p:cNvPr>
            <p:cNvSpPr/>
            <p:nvPr/>
          </p:nvSpPr>
          <p:spPr>
            <a:xfrm>
              <a:off x="5633303" y="298598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Rectangle 46">
              <a:extLst>
                <a:ext uri="{FF2B5EF4-FFF2-40B4-BE49-F238E27FC236}">
                  <a16:creationId xmlns:a16="http://schemas.microsoft.com/office/drawing/2014/main" id="{4516B474-D69A-0CBB-29A1-8521C9FB6040}"/>
                </a:ext>
              </a:extLst>
            </p:cNvPr>
            <p:cNvSpPr/>
            <p:nvPr/>
          </p:nvSpPr>
          <p:spPr>
            <a:xfrm>
              <a:off x="5626130" y="330818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Rectangle 47">
              <a:extLst>
                <a:ext uri="{FF2B5EF4-FFF2-40B4-BE49-F238E27FC236}">
                  <a16:creationId xmlns:a16="http://schemas.microsoft.com/office/drawing/2014/main" id="{C020E0F0-8603-3B79-BF47-7CE9A9C5483A}"/>
                </a:ext>
              </a:extLst>
            </p:cNvPr>
            <p:cNvSpPr/>
            <p:nvPr/>
          </p:nvSpPr>
          <p:spPr>
            <a:xfrm>
              <a:off x="5618957" y="361510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9" name="Rectangle 48">
              <a:extLst>
                <a:ext uri="{FF2B5EF4-FFF2-40B4-BE49-F238E27FC236}">
                  <a16:creationId xmlns:a16="http://schemas.microsoft.com/office/drawing/2014/main" id="{C5CA9009-3D04-60AB-1815-6DC7F4DB85AB}"/>
                </a:ext>
              </a:extLst>
            </p:cNvPr>
            <p:cNvSpPr/>
            <p:nvPr/>
          </p:nvSpPr>
          <p:spPr>
            <a:xfrm>
              <a:off x="5604611" y="392724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Rectangle 49">
              <a:extLst>
                <a:ext uri="{FF2B5EF4-FFF2-40B4-BE49-F238E27FC236}">
                  <a16:creationId xmlns:a16="http://schemas.microsoft.com/office/drawing/2014/main" id="{5C2FB275-0CEE-8AB8-FEFB-9321B788017D}"/>
                </a:ext>
              </a:extLst>
            </p:cNvPr>
            <p:cNvSpPr/>
            <p:nvPr/>
          </p:nvSpPr>
          <p:spPr>
            <a:xfrm>
              <a:off x="5611784" y="423914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Rectangle 50">
              <a:extLst>
                <a:ext uri="{FF2B5EF4-FFF2-40B4-BE49-F238E27FC236}">
                  <a16:creationId xmlns:a16="http://schemas.microsoft.com/office/drawing/2014/main" id="{0B14FD0B-4D76-0D70-4FA4-50D8D9376CAA}"/>
                </a:ext>
              </a:extLst>
            </p:cNvPr>
            <p:cNvSpPr/>
            <p:nvPr/>
          </p:nvSpPr>
          <p:spPr>
            <a:xfrm>
              <a:off x="5604611" y="4546182"/>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2" name="Rectangle 51">
              <a:extLst>
                <a:ext uri="{FF2B5EF4-FFF2-40B4-BE49-F238E27FC236}">
                  <a16:creationId xmlns:a16="http://schemas.microsoft.com/office/drawing/2014/main" id="{0D389C13-0490-4E4C-C44C-BBEDE8B83DCF}"/>
                </a:ext>
              </a:extLst>
            </p:cNvPr>
            <p:cNvSpPr/>
            <p:nvPr/>
          </p:nvSpPr>
          <p:spPr>
            <a:xfrm>
              <a:off x="5609779" y="485746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Rectangle 52">
              <a:extLst>
                <a:ext uri="{FF2B5EF4-FFF2-40B4-BE49-F238E27FC236}">
                  <a16:creationId xmlns:a16="http://schemas.microsoft.com/office/drawing/2014/main" id="{9E9F88B2-0882-884E-46DA-AC930DF864BA}"/>
                </a:ext>
              </a:extLst>
            </p:cNvPr>
            <p:cNvSpPr/>
            <p:nvPr/>
          </p:nvSpPr>
          <p:spPr>
            <a:xfrm>
              <a:off x="5618957" y="517189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Rectangle 53">
              <a:extLst>
                <a:ext uri="{FF2B5EF4-FFF2-40B4-BE49-F238E27FC236}">
                  <a16:creationId xmlns:a16="http://schemas.microsoft.com/office/drawing/2014/main" id="{CA2A05E3-8CE0-9CE5-4950-46F67822AF2A}"/>
                </a:ext>
              </a:extLst>
            </p:cNvPr>
            <p:cNvSpPr/>
            <p:nvPr/>
          </p:nvSpPr>
          <p:spPr>
            <a:xfrm>
              <a:off x="5611784" y="550314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Rectangle 54">
              <a:extLst>
                <a:ext uri="{FF2B5EF4-FFF2-40B4-BE49-F238E27FC236}">
                  <a16:creationId xmlns:a16="http://schemas.microsoft.com/office/drawing/2014/main" id="{A1F956C5-A794-7A04-FDEF-97E22F22CECB}"/>
                </a:ext>
              </a:extLst>
            </p:cNvPr>
            <p:cNvSpPr/>
            <p:nvPr/>
          </p:nvSpPr>
          <p:spPr>
            <a:xfrm>
              <a:off x="5604611" y="5797854"/>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6" name="Rectangle 55">
              <a:extLst>
                <a:ext uri="{FF2B5EF4-FFF2-40B4-BE49-F238E27FC236}">
                  <a16:creationId xmlns:a16="http://schemas.microsoft.com/office/drawing/2014/main" id="{CCF067C1-F1C5-127E-4D0B-BB08AB51021F}"/>
                </a:ext>
              </a:extLst>
            </p:cNvPr>
            <p:cNvSpPr/>
            <p:nvPr/>
          </p:nvSpPr>
          <p:spPr>
            <a:xfrm>
              <a:off x="5604611" y="609721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Rectangle 56">
              <a:extLst>
                <a:ext uri="{FF2B5EF4-FFF2-40B4-BE49-F238E27FC236}">
                  <a16:creationId xmlns:a16="http://schemas.microsoft.com/office/drawing/2014/main" id="{DF64429A-CB93-95C2-770A-81DB3D6300D2}"/>
                </a:ext>
              </a:extLst>
            </p:cNvPr>
            <p:cNvSpPr/>
            <p:nvPr/>
          </p:nvSpPr>
          <p:spPr>
            <a:xfrm>
              <a:off x="5611784" y="641257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8" name="Group 57">
              <a:extLst>
                <a:ext uri="{FF2B5EF4-FFF2-40B4-BE49-F238E27FC236}">
                  <a16:creationId xmlns:a16="http://schemas.microsoft.com/office/drawing/2014/main" id="{D9135CAA-6AB3-6DD2-143F-F52E565E771D}"/>
                </a:ext>
              </a:extLst>
            </p:cNvPr>
            <p:cNvGrpSpPr/>
            <p:nvPr/>
          </p:nvGrpSpPr>
          <p:grpSpPr>
            <a:xfrm>
              <a:off x="5805714" y="741596"/>
              <a:ext cx="580573" cy="386869"/>
              <a:chOff x="5805714" y="609691"/>
              <a:chExt cx="580573" cy="386869"/>
            </a:xfrm>
          </p:grpSpPr>
          <p:sp>
            <p:nvSpPr>
              <p:cNvPr id="113" name="Rectangle 112">
                <a:extLst>
                  <a:ext uri="{FF2B5EF4-FFF2-40B4-BE49-F238E27FC236}">
                    <a16:creationId xmlns:a16="http://schemas.microsoft.com/office/drawing/2014/main" id="{58EBBE25-2395-6BF7-5958-BD1AE1CDE60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Arc 113">
                <a:extLst>
                  <a:ext uri="{FF2B5EF4-FFF2-40B4-BE49-F238E27FC236}">
                    <a16:creationId xmlns:a16="http://schemas.microsoft.com/office/drawing/2014/main" id="{6526A69A-06FF-2B39-0244-7D3342B0C869}"/>
                  </a:ext>
                </a:extLst>
              </p:cNvPr>
              <p:cNvSpPr/>
              <p:nvPr/>
            </p:nvSpPr>
            <p:spPr>
              <a:xfrm>
                <a:off x="5805714" y="609691"/>
                <a:ext cx="410553" cy="386869"/>
              </a:xfrm>
              <a:prstGeom prst="arc">
                <a:avLst>
                  <a:gd name="adj1" fmla="val 1075757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59" name="Group 58">
              <a:extLst>
                <a:ext uri="{FF2B5EF4-FFF2-40B4-BE49-F238E27FC236}">
                  <a16:creationId xmlns:a16="http://schemas.microsoft.com/office/drawing/2014/main" id="{95981339-16F3-AD56-731A-CEB88088DA2D}"/>
                </a:ext>
              </a:extLst>
            </p:cNvPr>
            <p:cNvGrpSpPr/>
            <p:nvPr/>
          </p:nvGrpSpPr>
          <p:grpSpPr>
            <a:xfrm>
              <a:off x="5805714" y="1052619"/>
              <a:ext cx="580573" cy="386869"/>
              <a:chOff x="5805714" y="609691"/>
              <a:chExt cx="580573" cy="386869"/>
            </a:xfrm>
          </p:grpSpPr>
          <p:sp>
            <p:nvSpPr>
              <p:cNvPr id="111" name="Rectangle 110">
                <a:extLst>
                  <a:ext uri="{FF2B5EF4-FFF2-40B4-BE49-F238E27FC236}">
                    <a16:creationId xmlns:a16="http://schemas.microsoft.com/office/drawing/2014/main" id="{0C598CD6-3ACB-A78C-D869-D905D056C92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Arc 111">
                <a:extLst>
                  <a:ext uri="{FF2B5EF4-FFF2-40B4-BE49-F238E27FC236}">
                    <a16:creationId xmlns:a16="http://schemas.microsoft.com/office/drawing/2014/main" id="{3C9FAC38-22A6-2501-BEE2-7AF51EF31F76}"/>
                  </a:ext>
                </a:extLst>
              </p:cNvPr>
              <p:cNvSpPr/>
              <p:nvPr/>
            </p:nvSpPr>
            <p:spPr>
              <a:xfrm>
                <a:off x="5805714" y="609691"/>
                <a:ext cx="410553" cy="386869"/>
              </a:xfrm>
              <a:prstGeom prst="arc">
                <a:avLst>
                  <a:gd name="adj1" fmla="val 1083048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9F623515-0F79-11EC-164A-001FBFEF19F3}"/>
                </a:ext>
              </a:extLst>
            </p:cNvPr>
            <p:cNvGrpSpPr/>
            <p:nvPr/>
          </p:nvGrpSpPr>
          <p:grpSpPr>
            <a:xfrm>
              <a:off x="5805714" y="1363642"/>
              <a:ext cx="580573" cy="386869"/>
              <a:chOff x="5805714" y="609691"/>
              <a:chExt cx="580573" cy="386869"/>
            </a:xfrm>
          </p:grpSpPr>
          <p:sp>
            <p:nvSpPr>
              <p:cNvPr id="109" name="Rectangle 108">
                <a:extLst>
                  <a:ext uri="{FF2B5EF4-FFF2-40B4-BE49-F238E27FC236}">
                    <a16:creationId xmlns:a16="http://schemas.microsoft.com/office/drawing/2014/main" id="{A9B6BA32-FB57-0B00-7DDB-B4D0C451F24E}"/>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Arc 109">
                <a:extLst>
                  <a:ext uri="{FF2B5EF4-FFF2-40B4-BE49-F238E27FC236}">
                    <a16:creationId xmlns:a16="http://schemas.microsoft.com/office/drawing/2014/main" id="{4574EF0B-356F-32E6-9774-E2317409F972}"/>
                  </a:ext>
                </a:extLst>
              </p:cNvPr>
              <p:cNvSpPr/>
              <p:nvPr/>
            </p:nvSpPr>
            <p:spPr>
              <a:xfrm>
                <a:off x="5805714" y="609691"/>
                <a:ext cx="410553" cy="386869"/>
              </a:xfrm>
              <a:prstGeom prst="arc">
                <a:avLst>
                  <a:gd name="adj1" fmla="val 10809658"/>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67D244AF-609C-FB89-433B-A61627565C04}"/>
                </a:ext>
              </a:extLst>
            </p:cNvPr>
            <p:cNvGrpSpPr/>
            <p:nvPr/>
          </p:nvGrpSpPr>
          <p:grpSpPr>
            <a:xfrm>
              <a:off x="5805714" y="1674665"/>
              <a:ext cx="580573" cy="386869"/>
              <a:chOff x="5805714" y="609691"/>
              <a:chExt cx="580573" cy="386869"/>
            </a:xfrm>
          </p:grpSpPr>
          <p:sp>
            <p:nvSpPr>
              <p:cNvPr id="107" name="Rectangle 106">
                <a:extLst>
                  <a:ext uri="{FF2B5EF4-FFF2-40B4-BE49-F238E27FC236}">
                    <a16:creationId xmlns:a16="http://schemas.microsoft.com/office/drawing/2014/main" id="{6A9BDAB7-90D5-C93A-D392-7163ED28BAB3}"/>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Arc 107">
                <a:extLst>
                  <a:ext uri="{FF2B5EF4-FFF2-40B4-BE49-F238E27FC236}">
                    <a16:creationId xmlns:a16="http://schemas.microsoft.com/office/drawing/2014/main" id="{77773BDD-2AEA-11FB-FA68-AA5DDEC46BE6}"/>
                  </a:ext>
                </a:extLst>
              </p:cNvPr>
              <p:cNvSpPr/>
              <p:nvPr/>
            </p:nvSpPr>
            <p:spPr>
              <a:xfrm>
                <a:off x="5805714" y="609691"/>
                <a:ext cx="410553" cy="386869"/>
              </a:xfrm>
              <a:prstGeom prst="arc">
                <a:avLst>
                  <a:gd name="adj1" fmla="val 1087571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nvGrpSpPr>
            <p:cNvPr id="62" name="Group 61">
              <a:extLst>
                <a:ext uri="{FF2B5EF4-FFF2-40B4-BE49-F238E27FC236}">
                  <a16:creationId xmlns:a16="http://schemas.microsoft.com/office/drawing/2014/main" id="{6B63AC84-616E-A58E-D4A3-C2E8A02C5959}"/>
                </a:ext>
              </a:extLst>
            </p:cNvPr>
            <p:cNvGrpSpPr/>
            <p:nvPr/>
          </p:nvGrpSpPr>
          <p:grpSpPr>
            <a:xfrm>
              <a:off x="5805714" y="1985688"/>
              <a:ext cx="580573" cy="386869"/>
              <a:chOff x="5805714" y="609691"/>
              <a:chExt cx="580573" cy="386869"/>
            </a:xfrm>
          </p:grpSpPr>
          <p:sp>
            <p:nvSpPr>
              <p:cNvPr id="105" name="Rectangle 104">
                <a:extLst>
                  <a:ext uri="{FF2B5EF4-FFF2-40B4-BE49-F238E27FC236}">
                    <a16:creationId xmlns:a16="http://schemas.microsoft.com/office/drawing/2014/main" id="{89A93DD9-7B0B-F3E2-6159-DA34B18F691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Arc 105">
                <a:extLst>
                  <a:ext uri="{FF2B5EF4-FFF2-40B4-BE49-F238E27FC236}">
                    <a16:creationId xmlns:a16="http://schemas.microsoft.com/office/drawing/2014/main" id="{DA64E347-A7B5-5606-7B1E-471276FF06F0}"/>
                  </a:ext>
                </a:extLst>
              </p:cNvPr>
              <p:cNvSpPr/>
              <p:nvPr/>
            </p:nvSpPr>
            <p:spPr>
              <a:xfrm>
                <a:off x="5805714" y="609691"/>
                <a:ext cx="410553" cy="386869"/>
              </a:xfrm>
              <a:prstGeom prst="arc">
                <a:avLst>
                  <a:gd name="adj1" fmla="val 1078249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FEBCF20F-2FFF-2734-DF37-E7195219634B}"/>
                </a:ext>
              </a:extLst>
            </p:cNvPr>
            <p:cNvGrpSpPr/>
            <p:nvPr/>
          </p:nvGrpSpPr>
          <p:grpSpPr>
            <a:xfrm>
              <a:off x="5805714" y="2296711"/>
              <a:ext cx="580573" cy="386869"/>
              <a:chOff x="5805714" y="609691"/>
              <a:chExt cx="580573" cy="386869"/>
            </a:xfrm>
          </p:grpSpPr>
          <p:sp>
            <p:nvSpPr>
              <p:cNvPr id="103" name="Rectangle 102">
                <a:extLst>
                  <a:ext uri="{FF2B5EF4-FFF2-40B4-BE49-F238E27FC236}">
                    <a16:creationId xmlns:a16="http://schemas.microsoft.com/office/drawing/2014/main" id="{DD9E5E6B-0CA4-7E66-D65B-37A50869FB5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Arc 103">
                <a:extLst>
                  <a:ext uri="{FF2B5EF4-FFF2-40B4-BE49-F238E27FC236}">
                    <a16:creationId xmlns:a16="http://schemas.microsoft.com/office/drawing/2014/main" id="{AEFEC24D-A568-D51F-DF00-A6C92FAC4C0B}"/>
                  </a:ext>
                </a:extLst>
              </p:cNvPr>
              <p:cNvSpPr/>
              <p:nvPr/>
            </p:nvSpPr>
            <p:spPr>
              <a:xfrm>
                <a:off x="5805714" y="609691"/>
                <a:ext cx="410553" cy="386869"/>
              </a:xfrm>
              <a:prstGeom prst="arc">
                <a:avLst>
                  <a:gd name="adj1" fmla="val 1083791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2899F610-72B9-2268-C9FE-7EAB727CA2BD}"/>
                </a:ext>
              </a:extLst>
            </p:cNvPr>
            <p:cNvGrpSpPr/>
            <p:nvPr/>
          </p:nvGrpSpPr>
          <p:grpSpPr>
            <a:xfrm>
              <a:off x="5805714" y="2607734"/>
              <a:ext cx="580573" cy="386869"/>
              <a:chOff x="5805714" y="609691"/>
              <a:chExt cx="580573" cy="386869"/>
            </a:xfrm>
          </p:grpSpPr>
          <p:sp>
            <p:nvSpPr>
              <p:cNvPr id="101" name="Rectangle 100">
                <a:extLst>
                  <a:ext uri="{FF2B5EF4-FFF2-40B4-BE49-F238E27FC236}">
                    <a16:creationId xmlns:a16="http://schemas.microsoft.com/office/drawing/2014/main" id="{94DED497-233B-8850-203E-ECE71B65D4C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Arc 101">
                <a:extLst>
                  <a:ext uri="{FF2B5EF4-FFF2-40B4-BE49-F238E27FC236}">
                    <a16:creationId xmlns:a16="http://schemas.microsoft.com/office/drawing/2014/main" id="{C5914850-C989-4D7F-E7B8-2A45570B82F0}"/>
                  </a:ext>
                </a:extLst>
              </p:cNvPr>
              <p:cNvSpPr/>
              <p:nvPr/>
            </p:nvSpPr>
            <p:spPr>
              <a:xfrm>
                <a:off x="5805714" y="609691"/>
                <a:ext cx="410553" cy="386869"/>
              </a:xfrm>
              <a:prstGeom prst="arc">
                <a:avLst>
                  <a:gd name="adj1" fmla="val 10817170"/>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654A3F14-851C-5E34-7740-777DFD03AC70}"/>
                </a:ext>
              </a:extLst>
            </p:cNvPr>
            <p:cNvGrpSpPr/>
            <p:nvPr/>
          </p:nvGrpSpPr>
          <p:grpSpPr>
            <a:xfrm>
              <a:off x="5805714" y="2918757"/>
              <a:ext cx="580573" cy="386869"/>
              <a:chOff x="5805714" y="609691"/>
              <a:chExt cx="580573" cy="386869"/>
            </a:xfrm>
          </p:grpSpPr>
          <p:sp>
            <p:nvSpPr>
              <p:cNvPr id="99" name="Rectangle 98">
                <a:extLst>
                  <a:ext uri="{FF2B5EF4-FFF2-40B4-BE49-F238E27FC236}">
                    <a16:creationId xmlns:a16="http://schemas.microsoft.com/office/drawing/2014/main" id="{166F702C-526F-9CCA-F89F-13AE689ADC13}"/>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Arc 99">
                <a:extLst>
                  <a:ext uri="{FF2B5EF4-FFF2-40B4-BE49-F238E27FC236}">
                    <a16:creationId xmlns:a16="http://schemas.microsoft.com/office/drawing/2014/main" id="{AF9758F8-8A57-D131-7241-906045E81211}"/>
                  </a:ext>
                </a:extLst>
              </p:cNvPr>
              <p:cNvSpPr/>
              <p:nvPr/>
            </p:nvSpPr>
            <p:spPr>
              <a:xfrm>
                <a:off x="5805714" y="609691"/>
                <a:ext cx="410553" cy="386869"/>
              </a:xfrm>
              <a:prstGeom prst="arc">
                <a:avLst>
                  <a:gd name="adj1" fmla="val 1122047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6" name="Group 65">
              <a:extLst>
                <a:ext uri="{FF2B5EF4-FFF2-40B4-BE49-F238E27FC236}">
                  <a16:creationId xmlns:a16="http://schemas.microsoft.com/office/drawing/2014/main" id="{DF28DE05-294C-36FA-B8F5-D9D61FBF7B8B}"/>
                </a:ext>
              </a:extLst>
            </p:cNvPr>
            <p:cNvGrpSpPr/>
            <p:nvPr/>
          </p:nvGrpSpPr>
          <p:grpSpPr>
            <a:xfrm>
              <a:off x="5805714" y="3229780"/>
              <a:ext cx="580573" cy="386869"/>
              <a:chOff x="5805714" y="609691"/>
              <a:chExt cx="580573" cy="386869"/>
            </a:xfrm>
          </p:grpSpPr>
          <p:sp>
            <p:nvSpPr>
              <p:cNvPr id="97" name="Rectangle 96">
                <a:extLst>
                  <a:ext uri="{FF2B5EF4-FFF2-40B4-BE49-F238E27FC236}">
                    <a16:creationId xmlns:a16="http://schemas.microsoft.com/office/drawing/2014/main" id="{AF30484D-3221-1065-7FCC-05B3305B08AD}"/>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Arc 97">
                <a:extLst>
                  <a:ext uri="{FF2B5EF4-FFF2-40B4-BE49-F238E27FC236}">
                    <a16:creationId xmlns:a16="http://schemas.microsoft.com/office/drawing/2014/main" id="{87B51825-E656-8A4F-1683-C5460D661BCE}"/>
                  </a:ext>
                </a:extLst>
              </p:cNvPr>
              <p:cNvSpPr/>
              <p:nvPr/>
            </p:nvSpPr>
            <p:spPr>
              <a:xfrm>
                <a:off x="5805714" y="609691"/>
                <a:ext cx="410553" cy="386869"/>
              </a:xfrm>
              <a:prstGeom prst="arc">
                <a:avLst>
                  <a:gd name="adj1" fmla="val 1064800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7" name="Group 66">
              <a:extLst>
                <a:ext uri="{FF2B5EF4-FFF2-40B4-BE49-F238E27FC236}">
                  <a16:creationId xmlns:a16="http://schemas.microsoft.com/office/drawing/2014/main" id="{0C1AD741-B6BE-7C21-91B3-0939ACF8DE70}"/>
                </a:ext>
              </a:extLst>
            </p:cNvPr>
            <p:cNvGrpSpPr/>
            <p:nvPr/>
          </p:nvGrpSpPr>
          <p:grpSpPr>
            <a:xfrm>
              <a:off x="5805714" y="3540803"/>
              <a:ext cx="580573" cy="386869"/>
              <a:chOff x="5805714" y="609691"/>
              <a:chExt cx="580573" cy="386869"/>
            </a:xfrm>
          </p:grpSpPr>
          <p:sp>
            <p:nvSpPr>
              <p:cNvPr id="95" name="Rectangle 94">
                <a:extLst>
                  <a:ext uri="{FF2B5EF4-FFF2-40B4-BE49-F238E27FC236}">
                    <a16:creationId xmlns:a16="http://schemas.microsoft.com/office/drawing/2014/main" id="{7263AA25-54C7-554C-B697-CEB63D65AF32}"/>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Arc 95">
                <a:extLst>
                  <a:ext uri="{FF2B5EF4-FFF2-40B4-BE49-F238E27FC236}">
                    <a16:creationId xmlns:a16="http://schemas.microsoft.com/office/drawing/2014/main" id="{F165DADF-A260-02CD-90D1-9EFC99D7DD5A}"/>
                  </a:ext>
                </a:extLst>
              </p:cNvPr>
              <p:cNvSpPr/>
              <p:nvPr/>
            </p:nvSpPr>
            <p:spPr>
              <a:xfrm>
                <a:off x="5805714" y="609691"/>
                <a:ext cx="410553" cy="386869"/>
              </a:xfrm>
              <a:prstGeom prst="arc">
                <a:avLst>
                  <a:gd name="adj1" fmla="val 1090146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8" name="Group 67">
              <a:extLst>
                <a:ext uri="{FF2B5EF4-FFF2-40B4-BE49-F238E27FC236}">
                  <a16:creationId xmlns:a16="http://schemas.microsoft.com/office/drawing/2014/main" id="{7C60CC33-8959-FF5C-E29C-1029CBA30D29}"/>
                </a:ext>
              </a:extLst>
            </p:cNvPr>
            <p:cNvGrpSpPr/>
            <p:nvPr/>
          </p:nvGrpSpPr>
          <p:grpSpPr>
            <a:xfrm>
              <a:off x="5805714" y="3851826"/>
              <a:ext cx="580573" cy="386869"/>
              <a:chOff x="5805714" y="609691"/>
              <a:chExt cx="580573" cy="386869"/>
            </a:xfrm>
          </p:grpSpPr>
          <p:sp>
            <p:nvSpPr>
              <p:cNvPr id="93" name="Rectangle 92">
                <a:extLst>
                  <a:ext uri="{FF2B5EF4-FFF2-40B4-BE49-F238E27FC236}">
                    <a16:creationId xmlns:a16="http://schemas.microsoft.com/office/drawing/2014/main" id="{F284D0CB-EADC-30DA-F060-407BF6A94D51}"/>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Arc 93">
                <a:extLst>
                  <a:ext uri="{FF2B5EF4-FFF2-40B4-BE49-F238E27FC236}">
                    <a16:creationId xmlns:a16="http://schemas.microsoft.com/office/drawing/2014/main" id="{C7F7D2C6-788B-DC61-63E2-29065CA5B009}"/>
                  </a:ext>
                </a:extLst>
              </p:cNvPr>
              <p:cNvSpPr/>
              <p:nvPr/>
            </p:nvSpPr>
            <p:spPr>
              <a:xfrm>
                <a:off x="5805714" y="609691"/>
                <a:ext cx="410553" cy="386869"/>
              </a:xfrm>
              <a:prstGeom prst="arc">
                <a:avLst>
                  <a:gd name="adj1" fmla="val 11023282"/>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9" name="Group 68">
              <a:extLst>
                <a:ext uri="{FF2B5EF4-FFF2-40B4-BE49-F238E27FC236}">
                  <a16:creationId xmlns:a16="http://schemas.microsoft.com/office/drawing/2014/main" id="{7FCEA852-568D-72CD-9F8B-80CE5464B0E4}"/>
                </a:ext>
              </a:extLst>
            </p:cNvPr>
            <p:cNvGrpSpPr/>
            <p:nvPr/>
          </p:nvGrpSpPr>
          <p:grpSpPr>
            <a:xfrm>
              <a:off x="5805714" y="4162849"/>
              <a:ext cx="580573" cy="386869"/>
              <a:chOff x="5805714" y="609691"/>
              <a:chExt cx="580573" cy="386869"/>
            </a:xfrm>
          </p:grpSpPr>
          <p:sp>
            <p:nvSpPr>
              <p:cNvPr id="91" name="Rectangle 90">
                <a:extLst>
                  <a:ext uri="{FF2B5EF4-FFF2-40B4-BE49-F238E27FC236}">
                    <a16:creationId xmlns:a16="http://schemas.microsoft.com/office/drawing/2014/main" id="{894DB0AB-0947-CFE5-273A-0939558B9B3A}"/>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Arc 91">
                <a:extLst>
                  <a:ext uri="{FF2B5EF4-FFF2-40B4-BE49-F238E27FC236}">
                    <a16:creationId xmlns:a16="http://schemas.microsoft.com/office/drawing/2014/main" id="{639163A3-7B75-150E-EDA5-FA0E0C3DBB9E}"/>
                  </a:ext>
                </a:extLst>
              </p:cNvPr>
              <p:cNvSpPr/>
              <p:nvPr/>
            </p:nvSpPr>
            <p:spPr>
              <a:xfrm>
                <a:off x="5805714" y="609691"/>
                <a:ext cx="410553" cy="386869"/>
              </a:xfrm>
              <a:prstGeom prst="arc">
                <a:avLst>
                  <a:gd name="adj1" fmla="val 11168103"/>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0" name="Group 69">
              <a:extLst>
                <a:ext uri="{FF2B5EF4-FFF2-40B4-BE49-F238E27FC236}">
                  <a16:creationId xmlns:a16="http://schemas.microsoft.com/office/drawing/2014/main" id="{25525BAF-E93C-C650-2C64-7885DBC0D1BF}"/>
                </a:ext>
              </a:extLst>
            </p:cNvPr>
            <p:cNvGrpSpPr/>
            <p:nvPr/>
          </p:nvGrpSpPr>
          <p:grpSpPr>
            <a:xfrm>
              <a:off x="5805714" y="4473872"/>
              <a:ext cx="580573" cy="386869"/>
              <a:chOff x="5805714" y="609691"/>
              <a:chExt cx="580573" cy="386869"/>
            </a:xfrm>
          </p:grpSpPr>
          <p:sp>
            <p:nvSpPr>
              <p:cNvPr id="89" name="Rectangle 88">
                <a:extLst>
                  <a:ext uri="{FF2B5EF4-FFF2-40B4-BE49-F238E27FC236}">
                    <a16:creationId xmlns:a16="http://schemas.microsoft.com/office/drawing/2014/main" id="{D6C17D0F-C714-62D9-4B99-567775BE8E7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Arc 89">
                <a:extLst>
                  <a:ext uri="{FF2B5EF4-FFF2-40B4-BE49-F238E27FC236}">
                    <a16:creationId xmlns:a16="http://schemas.microsoft.com/office/drawing/2014/main" id="{2EDAEDB2-0738-587E-6886-AC0E48904E40}"/>
                  </a:ext>
                </a:extLst>
              </p:cNvPr>
              <p:cNvSpPr/>
              <p:nvPr/>
            </p:nvSpPr>
            <p:spPr>
              <a:xfrm>
                <a:off x="5805714" y="609691"/>
                <a:ext cx="410553" cy="386869"/>
              </a:xfrm>
              <a:prstGeom prst="arc">
                <a:avLst>
                  <a:gd name="adj1" fmla="val 1118867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C653AF11-D4B8-E7F3-7075-4EB70E341BFA}"/>
                </a:ext>
              </a:extLst>
            </p:cNvPr>
            <p:cNvGrpSpPr/>
            <p:nvPr/>
          </p:nvGrpSpPr>
          <p:grpSpPr>
            <a:xfrm>
              <a:off x="5805714" y="4784895"/>
              <a:ext cx="580573" cy="386869"/>
              <a:chOff x="5805714" y="609691"/>
              <a:chExt cx="580573" cy="386869"/>
            </a:xfrm>
          </p:grpSpPr>
          <p:sp>
            <p:nvSpPr>
              <p:cNvPr id="87" name="Rectangle 86">
                <a:extLst>
                  <a:ext uri="{FF2B5EF4-FFF2-40B4-BE49-F238E27FC236}">
                    <a16:creationId xmlns:a16="http://schemas.microsoft.com/office/drawing/2014/main" id="{4C57A80B-A999-08E4-96F0-334579B6111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Arc 87">
                <a:extLst>
                  <a:ext uri="{FF2B5EF4-FFF2-40B4-BE49-F238E27FC236}">
                    <a16:creationId xmlns:a16="http://schemas.microsoft.com/office/drawing/2014/main" id="{77003358-5E74-55A5-CCF7-E4B5F7738FF6}"/>
                  </a:ext>
                </a:extLst>
              </p:cNvPr>
              <p:cNvSpPr/>
              <p:nvPr/>
            </p:nvSpPr>
            <p:spPr>
              <a:xfrm>
                <a:off x="5805714" y="609691"/>
                <a:ext cx="410553" cy="386869"/>
              </a:xfrm>
              <a:prstGeom prst="arc">
                <a:avLst>
                  <a:gd name="adj1" fmla="val 11146438"/>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2" name="Group 71">
              <a:extLst>
                <a:ext uri="{FF2B5EF4-FFF2-40B4-BE49-F238E27FC236}">
                  <a16:creationId xmlns:a16="http://schemas.microsoft.com/office/drawing/2014/main" id="{40D80F83-9793-F476-0E85-D08310CF7785}"/>
                </a:ext>
              </a:extLst>
            </p:cNvPr>
            <p:cNvGrpSpPr/>
            <p:nvPr/>
          </p:nvGrpSpPr>
          <p:grpSpPr>
            <a:xfrm>
              <a:off x="5805714" y="5095918"/>
              <a:ext cx="580573" cy="386869"/>
              <a:chOff x="5805714" y="609691"/>
              <a:chExt cx="580573" cy="386869"/>
            </a:xfrm>
          </p:grpSpPr>
          <p:sp>
            <p:nvSpPr>
              <p:cNvPr id="85" name="Rectangle 84">
                <a:extLst>
                  <a:ext uri="{FF2B5EF4-FFF2-40B4-BE49-F238E27FC236}">
                    <a16:creationId xmlns:a16="http://schemas.microsoft.com/office/drawing/2014/main" id="{9D51ACFA-BD06-2902-4BF8-2D45187612E5}"/>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Arc 85">
                <a:extLst>
                  <a:ext uri="{FF2B5EF4-FFF2-40B4-BE49-F238E27FC236}">
                    <a16:creationId xmlns:a16="http://schemas.microsoft.com/office/drawing/2014/main" id="{B22CC1E8-6966-31EB-706C-94782115C747}"/>
                  </a:ext>
                </a:extLst>
              </p:cNvPr>
              <p:cNvSpPr/>
              <p:nvPr/>
            </p:nvSpPr>
            <p:spPr>
              <a:xfrm>
                <a:off x="5805714" y="609691"/>
                <a:ext cx="410553" cy="386869"/>
              </a:xfrm>
              <a:prstGeom prst="arc">
                <a:avLst>
                  <a:gd name="adj1" fmla="val 1112251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3" name="Group 72">
              <a:extLst>
                <a:ext uri="{FF2B5EF4-FFF2-40B4-BE49-F238E27FC236}">
                  <a16:creationId xmlns:a16="http://schemas.microsoft.com/office/drawing/2014/main" id="{D092E4DD-48A2-C3BA-D824-7249B8B05F1A}"/>
                </a:ext>
              </a:extLst>
            </p:cNvPr>
            <p:cNvGrpSpPr/>
            <p:nvPr/>
          </p:nvGrpSpPr>
          <p:grpSpPr>
            <a:xfrm>
              <a:off x="5805714" y="5406941"/>
              <a:ext cx="580573" cy="386869"/>
              <a:chOff x="5805714" y="609691"/>
              <a:chExt cx="580573" cy="386869"/>
            </a:xfrm>
          </p:grpSpPr>
          <p:sp>
            <p:nvSpPr>
              <p:cNvPr id="83" name="Rectangle 82">
                <a:extLst>
                  <a:ext uri="{FF2B5EF4-FFF2-40B4-BE49-F238E27FC236}">
                    <a16:creationId xmlns:a16="http://schemas.microsoft.com/office/drawing/2014/main" id="{F08EFFF9-0AC7-C657-77C2-03D5E51246FB}"/>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Arc 83">
                <a:extLst>
                  <a:ext uri="{FF2B5EF4-FFF2-40B4-BE49-F238E27FC236}">
                    <a16:creationId xmlns:a16="http://schemas.microsoft.com/office/drawing/2014/main" id="{BD3C9EC3-DDD0-3644-59B2-97D2485490BD}"/>
                  </a:ext>
                </a:extLst>
              </p:cNvPr>
              <p:cNvSpPr/>
              <p:nvPr/>
            </p:nvSpPr>
            <p:spPr>
              <a:xfrm>
                <a:off x="5805714" y="609691"/>
                <a:ext cx="410553" cy="386869"/>
              </a:xfrm>
              <a:prstGeom prst="arc">
                <a:avLst>
                  <a:gd name="adj1" fmla="val 1087916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4" name="Group 73">
              <a:extLst>
                <a:ext uri="{FF2B5EF4-FFF2-40B4-BE49-F238E27FC236}">
                  <a16:creationId xmlns:a16="http://schemas.microsoft.com/office/drawing/2014/main" id="{6993F28E-381C-B404-3A6F-EAA60C54EC27}"/>
                </a:ext>
              </a:extLst>
            </p:cNvPr>
            <p:cNvGrpSpPr/>
            <p:nvPr/>
          </p:nvGrpSpPr>
          <p:grpSpPr>
            <a:xfrm>
              <a:off x="5805714" y="5717964"/>
              <a:ext cx="580573" cy="386869"/>
              <a:chOff x="5805714" y="609691"/>
              <a:chExt cx="580573" cy="386869"/>
            </a:xfrm>
          </p:grpSpPr>
          <p:sp>
            <p:nvSpPr>
              <p:cNvPr id="81" name="Rectangle 80">
                <a:extLst>
                  <a:ext uri="{FF2B5EF4-FFF2-40B4-BE49-F238E27FC236}">
                    <a16:creationId xmlns:a16="http://schemas.microsoft.com/office/drawing/2014/main" id="{52929615-8D2E-23F5-A9D7-E7BA909D5D9A}"/>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Arc 81">
                <a:extLst>
                  <a:ext uri="{FF2B5EF4-FFF2-40B4-BE49-F238E27FC236}">
                    <a16:creationId xmlns:a16="http://schemas.microsoft.com/office/drawing/2014/main" id="{794514A9-DE7D-4928-1283-C24DC6C6C1EE}"/>
                  </a:ext>
                </a:extLst>
              </p:cNvPr>
              <p:cNvSpPr/>
              <p:nvPr/>
            </p:nvSpPr>
            <p:spPr>
              <a:xfrm>
                <a:off x="5805714" y="609691"/>
                <a:ext cx="410553" cy="386869"/>
              </a:xfrm>
              <a:prstGeom prst="arc">
                <a:avLst>
                  <a:gd name="adj1" fmla="val 1099240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5" name="Group 74">
              <a:extLst>
                <a:ext uri="{FF2B5EF4-FFF2-40B4-BE49-F238E27FC236}">
                  <a16:creationId xmlns:a16="http://schemas.microsoft.com/office/drawing/2014/main" id="{6C0BFE5C-BA1C-5FF0-7D5B-033272F9E6F1}"/>
                </a:ext>
              </a:extLst>
            </p:cNvPr>
            <p:cNvGrpSpPr/>
            <p:nvPr/>
          </p:nvGrpSpPr>
          <p:grpSpPr>
            <a:xfrm>
              <a:off x="5805714" y="6028987"/>
              <a:ext cx="580573" cy="386869"/>
              <a:chOff x="5805714" y="609691"/>
              <a:chExt cx="580573" cy="386869"/>
            </a:xfrm>
          </p:grpSpPr>
          <p:sp>
            <p:nvSpPr>
              <p:cNvPr id="79" name="Rectangle 78">
                <a:extLst>
                  <a:ext uri="{FF2B5EF4-FFF2-40B4-BE49-F238E27FC236}">
                    <a16:creationId xmlns:a16="http://schemas.microsoft.com/office/drawing/2014/main" id="{044B0396-18E5-A95E-20A4-61F4FFBB5B9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Arc 79">
                <a:extLst>
                  <a:ext uri="{FF2B5EF4-FFF2-40B4-BE49-F238E27FC236}">
                    <a16:creationId xmlns:a16="http://schemas.microsoft.com/office/drawing/2014/main" id="{8E9985F4-5C8C-9BDC-F330-4D9BE1E6D153}"/>
                  </a:ext>
                </a:extLst>
              </p:cNvPr>
              <p:cNvSpPr/>
              <p:nvPr/>
            </p:nvSpPr>
            <p:spPr>
              <a:xfrm>
                <a:off x="5805714" y="609691"/>
                <a:ext cx="410553" cy="386869"/>
              </a:xfrm>
              <a:prstGeom prst="arc">
                <a:avLst>
                  <a:gd name="adj1" fmla="val 11197210"/>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6" name="Group 75">
              <a:extLst>
                <a:ext uri="{FF2B5EF4-FFF2-40B4-BE49-F238E27FC236}">
                  <a16:creationId xmlns:a16="http://schemas.microsoft.com/office/drawing/2014/main" id="{50CE8032-0424-FC55-F5A9-C176A1CE642E}"/>
                </a:ext>
              </a:extLst>
            </p:cNvPr>
            <p:cNvGrpSpPr/>
            <p:nvPr/>
          </p:nvGrpSpPr>
          <p:grpSpPr>
            <a:xfrm>
              <a:off x="5805714" y="6340004"/>
              <a:ext cx="580573" cy="386869"/>
              <a:chOff x="5805714" y="609691"/>
              <a:chExt cx="580573" cy="386869"/>
            </a:xfrm>
          </p:grpSpPr>
          <p:sp>
            <p:nvSpPr>
              <p:cNvPr id="77" name="Rectangle 76">
                <a:extLst>
                  <a:ext uri="{FF2B5EF4-FFF2-40B4-BE49-F238E27FC236}">
                    <a16:creationId xmlns:a16="http://schemas.microsoft.com/office/drawing/2014/main" id="{0870343E-122B-2928-FF1A-42D974C85846}"/>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Arc 77">
                <a:extLst>
                  <a:ext uri="{FF2B5EF4-FFF2-40B4-BE49-F238E27FC236}">
                    <a16:creationId xmlns:a16="http://schemas.microsoft.com/office/drawing/2014/main" id="{652FC0B5-7AE3-F9B3-8353-55D21548A0C7}"/>
                  </a:ext>
                </a:extLst>
              </p:cNvPr>
              <p:cNvSpPr/>
              <p:nvPr/>
            </p:nvSpPr>
            <p:spPr>
              <a:xfrm>
                <a:off x="5805714" y="609691"/>
                <a:ext cx="410553" cy="386869"/>
              </a:xfrm>
              <a:prstGeom prst="arc">
                <a:avLst>
                  <a:gd name="adj1" fmla="val 1112980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sp>
        <p:nvSpPr>
          <p:cNvPr id="119" name="Google Shape;493;p11">
            <a:extLst>
              <a:ext uri="{FF2B5EF4-FFF2-40B4-BE49-F238E27FC236}">
                <a16:creationId xmlns:a16="http://schemas.microsoft.com/office/drawing/2014/main" id="{B73A4119-FDE1-78AF-C682-448CC9312800}"/>
              </a:ext>
            </a:extLst>
          </p:cNvPr>
          <p:cNvSpPr txBox="1"/>
          <p:nvPr/>
        </p:nvSpPr>
        <p:spPr>
          <a:xfrm>
            <a:off x="6544484" y="536447"/>
            <a:ext cx="2457078" cy="464677"/>
          </a:xfrm>
          <a:prstGeom prst="rect">
            <a:avLst/>
          </a:prstGeom>
          <a:noFill/>
          <a:ln>
            <a:noFill/>
          </a:ln>
        </p:spPr>
        <p:txBody>
          <a:bodyPr spcFirstLastPara="1" wrap="square" lIns="91425" tIns="91425" rIns="91425" bIns="91425" anchor="b" anchorCtr="0">
            <a:noAutofit/>
          </a:bodyPr>
          <a:lstStyle/>
          <a:p>
            <a:pPr marL="0" marR="0" lvl="0" indent="0" rtl="0">
              <a:lnSpc>
                <a:spcPct val="100000"/>
              </a:lnSpc>
              <a:spcBef>
                <a:spcPts val="0"/>
              </a:spcBef>
              <a:spcAft>
                <a:spcPts val="0"/>
              </a:spcAft>
              <a:buClr>
                <a:schemeClr val="dk1"/>
              </a:buClr>
              <a:buSzPts val="2600"/>
              <a:buFont typeface="DM Serif Display"/>
              <a:buNone/>
            </a:pPr>
            <a:r>
              <a:rPr lang="en-IN" b="1" dirty="0">
                <a:solidFill>
                  <a:schemeClr val="accent2">
                    <a:lumMod val="50000"/>
                  </a:schemeClr>
                </a:solidFill>
                <a:sym typeface="Bebas Neue"/>
              </a:rPr>
              <a:t>INTERPRETATION:-</a:t>
            </a:r>
          </a:p>
        </p:txBody>
      </p:sp>
      <p:sp>
        <p:nvSpPr>
          <p:cNvPr id="123" name="Google Shape;494;p11">
            <a:extLst>
              <a:ext uri="{FF2B5EF4-FFF2-40B4-BE49-F238E27FC236}">
                <a16:creationId xmlns:a16="http://schemas.microsoft.com/office/drawing/2014/main" id="{B79EE83A-232C-3D13-8538-0EC2FBC39729}"/>
              </a:ext>
            </a:extLst>
          </p:cNvPr>
          <p:cNvSpPr txBox="1"/>
          <p:nvPr/>
        </p:nvSpPr>
        <p:spPr>
          <a:xfrm>
            <a:off x="6521399" y="1321862"/>
            <a:ext cx="4464530" cy="2862322"/>
          </a:xfrm>
          <a:prstGeom prst="rect">
            <a:avLst/>
          </a:prstGeom>
          <a:noFill/>
        </p:spPr>
        <p:txBody>
          <a:bodyPr wrap="square" rtlCol="0">
            <a:spAutoFit/>
          </a:bodyPr>
          <a:lstStyle>
            <a:defPPr>
              <a:defRPr lang="en-US"/>
            </a:defPPr>
            <a:lvl1pPr algn="just">
              <a:defRPr>
                <a:solidFill>
                  <a:schemeClr val="bg1"/>
                </a:solidFill>
              </a:defRPr>
            </a:lvl1pPr>
          </a:lstStyle>
          <a:p>
            <a:r>
              <a:rPr lang="en-IN" dirty="0"/>
              <a:t>Count for each last payment date broken </a:t>
            </a:r>
          </a:p>
          <a:p>
            <a:endParaRPr lang="en-IN" dirty="0"/>
          </a:p>
          <a:p>
            <a:r>
              <a:rPr lang="en-IN" dirty="0"/>
              <a:t>down by Home Ownership. </a:t>
            </a:r>
          </a:p>
          <a:p>
            <a:endParaRPr lang="en-IN" dirty="0"/>
          </a:p>
          <a:p>
            <a:r>
              <a:rPr lang="en-IN" dirty="0"/>
              <a:t>RENT accounted for 47.58% followed </a:t>
            </a:r>
          </a:p>
          <a:p>
            <a:endParaRPr lang="en-IN" dirty="0"/>
          </a:p>
          <a:p>
            <a:r>
              <a:rPr lang="en-IN" dirty="0"/>
              <a:t>by Mortgage by 44.46% of Count of home </a:t>
            </a:r>
          </a:p>
          <a:p>
            <a:endParaRPr lang="en-IN" dirty="0"/>
          </a:p>
          <a:p>
            <a:r>
              <a:rPr lang="en-IN" dirty="0"/>
              <a:t>ownership.</a:t>
            </a:r>
          </a:p>
          <a:p>
            <a:endParaRPr lang="en-US" dirty="0"/>
          </a:p>
        </p:txBody>
      </p:sp>
      <p:pic>
        <p:nvPicPr>
          <p:cNvPr id="125" name="Picture 124">
            <a:extLst>
              <a:ext uri="{FF2B5EF4-FFF2-40B4-BE49-F238E27FC236}">
                <a16:creationId xmlns:a16="http://schemas.microsoft.com/office/drawing/2014/main" id="{397ED7D1-6840-1962-A857-0A8E3BBDDB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111" y="1423846"/>
            <a:ext cx="4505954" cy="351521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28259759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Group 71">
            <a:extLst>
              <a:ext uri="{FF2B5EF4-FFF2-40B4-BE49-F238E27FC236}">
                <a16:creationId xmlns:a16="http://schemas.microsoft.com/office/drawing/2014/main" id="{92F473C2-8BBA-6A23-FBAA-BF29D6C9BFA0}"/>
              </a:ext>
            </a:extLst>
          </p:cNvPr>
          <p:cNvGrpSpPr/>
          <p:nvPr/>
        </p:nvGrpSpPr>
        <p:grpSpPr>
          <a:xfrm flipH="1">
            <a:off x="136433" y="0"/>
            <a:ext cx="6025215" cy="6858000"/>
            <a:chOff x="5805714" y="0"/>
            <a:chExt cx="6025215" cy="6858000"/>
          </a:xfrm>
        </p:grpSpPr>
        <p:sp>
          <p:nvSpPr>
            <p:cNvPr id="2" name="Rectangle 1">
              <a:extLst>
                <a:ext uri="{FF2B5EF4-FFF2-40B4-BE49-F238E27FC236}">
                  <a16:creationId xmlns:a16="http://schemas.microsoft.com/office/drawing/2014/main" id="{3331C359-02FC-7FE2-23E2-12D694DD7D38}"/>
                </a:ext>
              </a:extLst>
            </p:cNvPr>
            <p:cNvSpPr/>
            <p:nvPr/>
          </p:nvSpPr>
          <p:spPr>
            <a:xfrm>
              <a:off x="6096000" y="0"/>
              <a:ext cx="5734929" cy="6858000"/>
            </a:xfrm>
            <a:prstGeom prst="rect">
              <a:avLst/>
            </a:prstGeom>
            <a:blipFill>
              <a:blip r:embed="rId2"/>
              <a:stretch>
                <a:fillRect/>
              </a:stretch>
            </a:blipFill>
            <a:ln>
              <a:noFill/>
            </a:ln>
            <a:effectLst>
              <a:outerShdw blurRad="50800" dist="762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 name="Group 70">
              <a:extLst>
                <a:ext uri="{FF2B5EF4-FFF2-40B4-BE49-F238E27FC236}">
                  <a16:creationId xmlns:a16="http://schemas.microsoft.com/office/drawing/2014/main" id="{26F44FB7-4A12-CB96-A2CA-E0BA94C8709E}"/>
                </a:ext>
              </a:extLst>
            </p:cNvPr>
            <p:cNvGrpSpPr/>
            <p:nvPr/>
          </p:nvGrpSpPr>
          <p:grpSpPr>
            <a:xfrm>
              <a:off x="5805714" y="119550"/>
              <a:ext cx="580573" cy="6607323"/>
              <a:chOff x="5805714" y="119550"/>
              <a:chExt cx="580573" cy="6607323"/>
            </a:xfrm>
          </p:grpSpPr>
          <p:sp>
            <p:nvSpPr>
              <p:cNvPr id="64" name="Rectangle 63">
                <a:extLst>
                  <a:ext uri="{FF2B5EF4-FFF2-40B4-BE49-F238E27FC236}">
                    <a16:creationId xmlns:a16="http://schemas.microsoft.com/office/drawing/2014/main" id="{7D56C96A-C97A-1F8F-AB71-5CB9F56318FA}"/>
                  </a:ext>
                </a:extLst>
              </p:cNvPr>
              <p:cNvSpPr/>
              <p:nvPr/>
            </p:nvSpPr>
            <p:spPr>
              <a:xfrm>
                <a:off x="6126481" y="503145"/>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54170B7C-CBB0-3750-7187-0AAEB70E5189}"/>
                  </a:ext>
                </a:extLst>
              </p:cNvPr>
              <p:cNvSpPr/>
              <p:nvPr/>
            </p:nvSpPr>
            <p:spPr>
              <a:xfrm>
                <a:off x="6126481" y="814168"/>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239B4357-9DC7-C18A-FE9A-03FC73C05081}"/>
                  </a:ext>
                </a:extLst>
              </p:cNvPr>
              <p:cNvSpPr/>
              <p:nvPr/>
            </p:nvSpPr>
            <p:spPr>
              <a:xfrm>
                <a:off x="6126481" y="1125191"/>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Arc 60">
                <a:extLst>
                  <a:ext uri="{FF2B5EF4-FFF2-40B4-BE49-F238E27FC236}">
                    <a16:creationId xmlns:a16="http://schemas.microsoft.com/office/drawing/2014/main" id="{21D84BA3-109E-5F80-FD20-C1531A382128}"/>
                  </a:ext>
                </a:extLst>
              </p:cNvPr>
              <p:cNvSpPr/>
              <p:nvPr/>
            </p:nvSpPr>
            <p:spPr>
              <a:xfrm>
                <a:off x="5805714" y="1052619"/>
                <a:ext cx="410553" cy="386869"/>
              </a:xfrm>
              <a:prstGeom prst="arc">
                <a:avLst>
                  <a:gd name="adj1" fmla="val 4206676"/>
                  <a:gd name="adj2" fmla="val 230073"/>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8" name="Rectangle 57">
                <a:extLst>
                  <a:ext uri="{FF2B5EF4-FFF2-40B4-BE49-F238E27FC236}">
                    <a16:creationId xmlns:a16="http://schemas.microsoft.com/office/drawing/2014/main" id="{74721902-305E-DC8D-2711-BB2EDF8CB8AB}"/>
                  </a:ext>
                </a:extLst>
              </p:cNvPr>
              <p:cNvSpPr/>
              <p:nvPr/>
            </p:nvSpPr>
            <p:spPr>
              <a:xfrm>
                <a:off x="6126481" y="1436214"/>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341D38DC-8BA8-0EC2-23FA-04E2644E77F8}"/>
                  </a:ext>
                </a:extLst>
              </p:cNvPr>
              <p:cNvSpPr/>
              <p:nvPr/>
            </p:nvSpPr>
            <p:spPr>
              <a:xfrm>
                <a:off x="6126481" y="1747237"/>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BDFC8467-EFB8-A8C4-BF3B-6CB759F66B7C}"/>
                  </a:ext>
                </a:extLst>
              </p:cNvPr>
              <p:cNvSpPr/>
              <p:nvPr/>
            </p:nvSpPr>
            <p:spPr>
              <a:xfrm>
                <a:off x="6126481" y="2058260"/>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5C15264-0E5A-E969-A68A-453046B36BDF}"/>
                  </a:ext>
                </a:extLst>
              </p:cNvPr>
              <p:cNvSpPr/>
              <p:nvPr/>
            </p:nvSpPr>
            <p:spPr>
              <a:xfrm>
                <a:off x="6126481" y="2369283"/>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FDDC4B84-3A87-FC01-81FE-8A907CADEDBD}"/>
                  </a:ext>
                </a:extLst>
              </p:cNvPr>
              <p:cNvSpPr/>
              <p:nvPr/>
            </p:nvSpPr>
            <p:spPr>
              <a:xfrm>
                <a:off x="6126481" y="2680306"/>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8926BC98-CC86-7CB8-7F05-79B9AF5842D6}"/>
                  </a:ext>
                </a:extLst>
              </p:cNvPr>
              <p:cNvSpPr/>
              <p:nvPr/>
            </p:nvSpPr>
            <p:spPr>
              <a:xfrm>
                <a:off x="6126481" y="2991329"/>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6" name="Rectangle 45">
                <a:extLst>
                  <a:ext uri="{FF2B5EF4-FFF2-40B4-BE49-F238E27FC236}">
                    <a16:creationId xmlns:a16="http://schemas.microsoft.com/office/drawing/2014/main" id="{E4558D8B-AD7B-6843-C11F-BCAD9D024F06}"/>
                  </a:ext>
                </a:extLst>
              </p:cNvPr>
              <p:cNvSpPr/>
              <p:nvPr/>
            </p:nvSpPr>
            <p:spPr>
              <a:xfrm>
                <a:off x="6126481" y="3302352"/>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FD9E6BA0-3D35-A674-0B9E-ACFB4989D5B9}"/>
                  </a:ext>
                </a:extLst>
              </p:cNvPr>
              <p:cNvSpPr/>
              <p:nvPr/>
            </p:nvSpPr>
            <p:spPr>
              <a:xfrm>
                <a:off x="6126481" y="3613375"/>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976500D0-5479-250E-A077-2C247B56F20C}"/>
                  </a:ext>
                </a:extLst>
              </p:cNvPr>
              <p:cNvSpPr/>
              <p:nvPr/>
            </p:nvSpPr>
            <p:spPr>
              <a:xfrm>
                <a:off x="6126481" y="3924398"/>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0DF591F7-3C69-91B0-8A32-0B3F0054DC5C}"/>
                  </a:ext>
                </a:extLst>
              </p:cNvPr>
              <p:cNvSpPr/>
              <p:nvPr/>
            </p:nvSpPr>
            <p:spPr>
              <a:xfrm>
                <a:off x="6126481" y="4235421"/>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407E8B4B-64DF-2328-93C1-3DD263C3214A}"/>
                  </a:ext>
                </a:extLst>
              </p:cNvPr>
              <p:cNvSpPr/>
              <p:nvPr/>
            </p:nvSpPr>
            <p:spPr>
              <a:xfrm>
                <a:off x="6126481" y="4546444"/>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0F4ACA4-C907-CA27-9CE1-37D3AE4BACF4}"/>
                  </a:ext>
                </a:extLst>
              </p:cNvPr>
              <p:cNvSpPr/>
              <p:nvPr/>
            </p:nvSpPr>
            <p:spPr>
              <a:xfrm>
                <a:off x="6126481" y="4857467"/>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8216764F-74CE-3C3C-B525-B86DD3783B82}"/>
                  </a:ext>
                </a:extLst>
              </p:cNvPr>
              <p:cNvSpPr/>
              <p:nvPr/>
            </p:nvSpPr>
            <p:spPr>
              <a:xfrm>
                <a:off x="6126481" y="5168490"/>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92AC4D7E-EDFB-3EA4-3D2D-4C9CBFC1F727}"/>
                  </a:ext>
                </a:extLst>
              </p:cNvPr>
              <p:cNvSpPr/>
              <p:nvPr/>
            </p:nvSpPr>
            <p:spPr>
              <a:xfrm>
                <a:off x="6126481" y="5479513"/>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105D2D8A-A961-E664-D67B-F93A69B4B262}"/>
                  </a:ext>
                </a:extLst>
              </p:cNvPr>
              <p:cNvSpPr/>
              <p:nvPr/>
            </p:nvSpPr>
            <p:spPr>
              <a:xfrm>
                <a:off x="6126481" y="5790536"/>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BF8F0E6-F349-46DA-ACAB-2FCF70524474}"/>
                  </a:ext>
                </a:extLst>
              </p:cNvPr>
              <p:cNvSpPr/>
              <p:nvPr/>
            </p:nvSpPr>
            <p:spPr>
              <a:xfrm>
                <a:off x="6126481" y="6101559"/>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051BCF1-05FA-3FEE-D860-F117F69F5C25}"/>
                  </a:ext>
                </a:extLst>
              </p:cNvPr>
              <p:cNvSpPr/>
              <p:nvPr/>
            </p:nvSpPr>
            <p:spPr>
              <a:xfrm>
                <a:off x="6126481" y="6412576"/>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777C3390-90A3-B70E-1AF7-DC824BEE7647}"/>
                  </a:ext>
                </a:extLst>
              </p:cNvPr>
              <p:cNvSpPr/>
              <p:nvPr/>
            </p:nvSpPr>
            <p:spPr>
              <a:xfrm>
                <a:off x="6126481" y="192122"/>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Arc 66">
                <a:extLst>
                  <a:ext uri="{FF2B5EF4-FFF2-40B4-BE49-F238E27FC236}">
                    <a16:creationId xmlns:a16="http://schemas.microsoft.com/office/drawing/2014/main" id="{120E3FB7-C4FA-3B8D-F7EA-019D2A4ACDC8}"/>
                  </a:ext>
                </a:extLst>
              </p:cNvPr>
              <p:cNvSpPr/>
              <p:nvPr/>
            </p:nvSpPr>
            <p:spPr>
              <a:xfrm>
                <a:off x="5805714" y="119550"/>
                <a:ext cx="410553" cy="386869"/>
              </a:xfrm>
              <a:prstGeom prst="arc">
                <a:avLst>
                  <a:gd name="adj1" fmla="val 4206676"/>
                  <a:gd name="adj2" fmla="val 275758"/>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5" name="Arc 64">
                <a:extLst>
                  <a:ext uri="{FF2B5EF4-FFF2-40B4-BE49-F238E27FC236}">
                    <a16:creationId xmlns:a16="http://schemas.microsoft.com/office/drawing/2014/main" id="{DB075E53-FA38-896C-995B-44773480552A}"/>
                  </a:ext>
                </a:extLst>
              </p:cNvPr>
              <p:cNvSpPr/>
              <p:nvPr/>
            </p:nvSpPr>
            <p:spPr>
              <a:xfrm>
                <a:off x="5805714" y="430573"/>
                <a:ext cx="410553" cy="386869"/>
              </a:xfrm>
              <a:prstGeom prst="arc">
                <a:avLst>
                  <a:gd name="adj1" fmla="val 4206676"/>
                  <a:gd name="adj2" fmla="val 334129"/>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3" name="Arc 62">
                <a:extLst>
                  <a:ext uri="{FF2B5EF4-FFF2-40B4-BE49-F238E27FC236}">
                    <a16:creationId xmlns:a16="http://schemas.microsoft.com/office/drawing/2014/main" id="{9802E9D5-FF33-4980-D7B0-D81B51080FFD}"/>
                  </a:ext>
                </a:extLst>
              </p:cNvPr>
              <p:cNvSpPr/>
              <p:nvPr/>
            </p:nvSpPr>
            <p:spPr>
              <a:xfrm>
                <a:off x="5805714" y="741596"/>
                <a:ext cx="410553" cy="386869"/>
              </a:xfrm>
              <a:prstGeom prst="arc">
                <a:avLst>
                  <a:gd name="adj1" fmla="val 4206676"/>
                  <a:gd name="adj2" fmla="val 292437"/>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9" name="Arc 58">
                <a:extLst>
                  <a:ext uri="{FF2B5EF4-FFF2-40B4-BE49-F238E27FC236}">
                    <a16:creationId xmlns:a16="http://schemas.microsoft.com/office/drawing/2014/main" id="{E183EBA2-A15B-E000-909B-580DCD37DAD0}"/>
                  </a:ext>
                </a:extLst>
              </p:cNvPr>
              <p:cNvSpPr/>
              <p:nvPr/>
            </p:nvSpPr>
            <p:spPr>
              <a:xfrm>
                <a:off x="5805714" y="1363642"/>
                <a:ext cx="410553" cy="386869"/>
              </a:xfrm>
              <a:prstGeom prst="arc">
                <a:avLst>
                  <a:gd name="adj1" fmla="val 4206676"/>
                  <a:gd name="adj2" fmla="val 236938"/>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Arc 56">
                <a:extLst>
                  <a:ext uri="{FF2B5EF4-FFF2-40B4-BE49-F238E27FC236}">
                    <a16:creationId xmlns:a16="http://schemas.microsoft.com/office/drawing/2014/main" id="{41547B22-CC8D-902F-EAC8-EA563F9CB1E3}"/>
                  </a:ext>
                </a:extLst>
              </p:cNvPr>
              <p:cNvSpPr/>
              <p:nvPr/>
            </p:nvSpPr>
            <p:spPr>
              <a:xfrm>
                <a:off x="5805714" y="1674665"/>
                <a:ext cx="410553" cy="386869"/>
              </a:xfrm>
              <a:prstGeom prst="arc">
                <a:avLst>
                  <a:gd name="adj1" fmla="val 4206676"/>
                  <a:gd name="adj2" fmla="val 34421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Arc 54">
                <a:extLst>
                  <a:ext uri="{FF2B5EF4-FFF2-40B4-BE49-F238E27FC236}">
                    <a16:creationId xmlns:a16="http://schemas.microsoft.com/office/drawing/2014/main" id="{14F95AC0-FDAE-C38D-6B4E-DE8CBDAA4444}"/>
                  </a:ext>
                </a:extLst>
              </p:cNvPr>
              <p:cNvSpPr/>
              <p:nvPr/>
            </p:nvSpPr>
            <p:spPr>
              <a:xfrm>
                <a:off x="5805714" y="1985688"/>
                <a:ext cx="410553" cy="386869"/>
              </a:xfrm>
              <a:prstGeom prst="arc">
                <a:avLst>
                  <a:gd name="adj1" fmla="val 4206676"/>
                  <a:gd name="adj2" fmla="val 288081"/>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Arc 52">
                <a:extLst>
                  <a:ext uri="{FF2B5EF4-FFF2-40B4-BE49-F238E27FC236}">
                    <a16:creationId xmlns:a16="http://schemas.microsoft.com/office/drawing/2014/main" id="{DA28BD08-6EFF-C0F1-6379-8EBA0270EFBA}"/>
                  </a:ext>
                </a:extLst>
              </p:cNvPr>
              <p:cNvSpPr/>
              <p:nvPr/>
            </p:nvSpPr>
            <p:spPr>
              <a:xfrm>
                <a:off x="5805714" y="2296711"/>
                <a:ext cx="410553" cy="386869"/>
              </a:xfrm>
              <a:prstGeom prst="arc">
                <a:avLst>
                  <a:gd name="adj1" fmla="val 4206676"/>
                  <a:gd name="adj2" fmla="val 349488"/>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1" name="Arc 50">
                <a:extLst>
                  <a:ext uri="{FF2B5EF4-FFF2-40B4-BE49-F238E27FC236}">
                    <a16:creationId xmlns:a16="http://schemas.microsoft.com/office/drawing/2014/main" id="{F6B39692-A2C3-9614-EF70-CBCF2873D1B6}"/>
                  </a:ext>
                </a:extLst>
              </p:cNvPr>
              <p:cNvSpPr/>
              <p:nvPr/>
            </p:nvSpPr>
            <p:spPr>
              <a:xfrm>
                <a:off x="5805714" y="2607734"/>
                <a:ext cx="410553" cy="386869"/>
              </a:xfrm>
              <a:prstGeom prst="arc">
                <a:avLst>
                  <a:gd name="adj1" fmla="val 4206676"/>
                  <a:gd name="adj2" fmla="val 354925"/>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Arc 48">
                <a:extLst>
                  <a:ext uri="{FF2B5EF4-FFF2-40B4-BE49-F238E27FC236}">
                    <a16:creationId xmlns:a16="http://schemas.microsoft.com/office/drawing/2014/main" id="{8D7C3FC7-6357-859D-C8A4-46925F8489B6}"/>
                  </a:ext>
                </a:extLst>
              </p:cNvPr>
              <p:cNvSpPr/>
              <p:nvPr/>
            </p:nvSpPr>
            <p:spPr>
              <a:xfrm>
                <a:off x="5805714" y="2918757"/>
                <a:ext cx="410553" cy="386869"/>
              </a:xfrm>
              <a:prstGeom prst="arc">
                <a:avLst>
                  <a:gd name="adj1" fmla="val 4206676"/>
                  <a:gd name="adj2" fmla="val 366321"/>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47" name="Arc 46">
                <a:extLst>
                  <a:ext uri="{FF2B5EF4-FFF2-40B4-BE49-F238E27FC236}">
                    <a16:creationId xmlns:a16="http://schemas.microsoft.com/office/drawing/2014/main" id="{0AD5456F-C9A0-FDE8-1944-E6CCDD9A431D}"/>
                  </a:ext>
                </a:extLst>
              </p:cNvPr>
              <p:cNvSpPr/>
              <p:nvPr/>
            </p:nvSpPr>
            <p:spPr>
              <a:xfrm>
                <a:off x="5805714" y="3229780"/>
                <a:ext cx="410553" cy="386869"/>
              </a:xfrm>
              <a:prstGeom prst="arc">
                <a:avLst>
                  <a:gd name="adj1" fmla="val 4206676"/>
                  <a:gd name="adj2" fmla="val 36053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 name="Arc 44">
                <a:extLst>
                  <a:ext uri="{FF2B5EF4-FFF2-40B4-BE49-F238E27FC236}">
                    <a16:creationId xmlns:a16="http://schemas.microsoft.com/office/drawing/2014/main" id="{07FF6ACE-5C42-9F34-022D-3D1185D8280C}"/>
                  </a:ext>
                </a:extLst>
              </p:cNvPr>
              <p:cNvSpPr/>
              <p:nvPr/>
            </p:nvSpPr>
            <p:spPr>
              <a:xfrm>
                <a:off x="5805714" y="3540803"/>
                <a:ext cx="410553" cy="386869"/>
              </a:xfrm>
              <a:prstGeom prst="arc">
                <a:avLst>
                  <a:gd name="adj1" fmla="val 4206676"/>
                  <a:gd name="adj2" fmla="val 320060"/>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Arc 42">
                <a:extLst>
                  <a:ext uri="{FF2B5EF4-FFF2-40B4-BE49-F238E27FC236}">
                    <a16:creationId xmlns:a16="http://schemas.microsoft.com/office/drawing/2014/main" id="{4C2B984B-EDBE-F715-FF01-D6C3D5031685}"/>
                  </a:ext>
                </a:extLst>
              </p:cNvPr>
              <p:cNvSpPr/>
              <p:nvPr/>
            </p:nvSpPr>
            <p:spPr>
              <a:xfrm>
                <a:off x="5805714" y="3851826"/>
                <a:ext cx="410553" cy="386869"/>
              </a:xfrm>
              <a:prstGeom prst="arc">
                <a:avLst>
                  <a:gd name="adj1" fmla="val 4206676"/>
                  <a:gd name="adj2" fmla="val 250276"/>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Arc 40">
                <a:extLst>
                  <a:ext uri="{FF2B5EF4-FFF2-40B4-BE49-F238E27FC236}">
                    <a16:creationId xmlns:a16="http://schemas.microsoft.com/office/drawing/2014/main" id="{1B5E1EAD-395C-0096-FA65-3393A0FEAAB2}"/>
                  </a:ext>
                </a:extLst>
              </p:cNvPr>
              <p:cNvSpPr/>
              <p:nvPr/>
            </p:nvSpPr>
            <p:spPr>
              <a:xfrm>
                <a:off x="5805714" y="4162849"/>
                <a:ext cx="410553" cy="386869"/>
              </a:xfrm>
              <a:prstGeom prst="arc">
                <a:avLst>
                  <a:gd name="adj1" fmla="val 4206676"/>
                  <a:gd name="adj2" fmla="val 306329"/>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Arc 38">
                <a:extLst>
                  <a:ext uri="{FF2B5EF4-FFF2-40B4-BE49-F238E27FC236}">
                    <a16:creationId xmlns:a16="http://schemas.microsoft.com/office/drawing/2014/main" id="{D58CEF77-15DB-BD7D-6DE9-921F8D63D0B6}"/>
                  </a:ext>
                </a:extLst>
              </p:cNvPr>
              <p:cNvSpPr/>
              <p:nvPr/>
            </p:nvSpPr>
            <p:spPr>
              <a:xfrm>
                <a:off x="5805714" y="4473872"/>
                <a:ext cx="410553" cy="386869"/>
              </a:xfrm>
              <a:prstGeom prst="arc">
                <a:avLst>
                  <a:gd name="adj1" fmla="val 4206676"/>
                  <a:gd name="adj2" fmla="val 260225"/>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7" name="Arc 36">
                <a:extLst>
                  <a:ext uri="{FF2B5EF4-FFF2-40B4-BE49-F238E27FC236}">
                    <a16:creationId xmlns:a16="http://schemas.microsoft.com/office/drawing/2014/main" id="{AE6730E5-D44A-5180-23C7-75B5A3CCE3D3}"/>
                  </a:ext>
                </a:extLst>
              </p:cNvPr>
              <p:cNvSpPr/>
              <p:nvPr/>
            </p:nvSpPr>
            <p:spPr>
              <a:xfrm>
                <a:off x="5805714" y="4784895"/>
                <a:ext cx="410553" cy="386869"/>
              </a:xfrm>
              <a:prstGeom prst="arc">
                <a:avLst>
                  <a:gd name="adj1" fmla="val 4206676"/>
                  <a:gd name="adj2" fmla="val 324616"/>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Arc 34">
                <a:extLst>
                  <a:ext uri="{FF2B5EF4-FFF2-40B4-BE49-F238E27FC236}">
                    <a16:creationId xmlns:a16="http://schemas.microsoft.com/office/drawing/2014/main" id="{BD95206B-BA0B-6F81-A4E1-F1C5FE8B35CC}"/>
                  </a:ext>
                </a:extLst>
              </p:cNvPr>
              <p:cNvSpPr/>
              <p:nvPr/>
            </p:nvSpPr>
            <p:spPr>
              <a:xfrm>
                <a:off x="5805714" y="5095918"/>
                <a:ext cx="410553" cy="386869"/>
              </a:xfrm>
              <a:prstGeom prst="arc">
                <a:avLst>
                  <a:gd name="adj1" fmla="val 4206676"/>
                  <a:gd name="adj2" fmla="val 368113"/>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Arc 32">
                <a:extLst>
                  <a:ext uri="{FF2B5EF4-FFF2-40B4-BE49-F238E27FC236}">
                    <a16:creationId xmlns:a16="http://schemas.microsoft.com/office/drawing/2014/main" id="{7D58F551-34C7-8010-65A6-DB19C632571F}"/>
                  </a:ext>
                </a:extLst>
              </p:cNvPr>
              <p:cNvSpPr/>
              <p:nvPr/>
            </p:nvSpPr>
            <p:spPr>
              <a:xfrm>
                <a:off x="5805714" y="5406941"/>
                <a:ext cx="410553" cy="386869"/>
              </a:xfrm>
              <a:prstGeom prst="arc">
                <a:avLst>
                  <a:gd name="adj1" fmla="val 4206676"/>
                  <a:gd name="adj2" fmla="val 236938"/>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Arc 30">
                <a:extLst>
                  <a:ext uri="{FF2B5EF4-FFF2-40B4-BE49-F238E27FC236}">
                    <a16:creationId xmlns:a16="http://schemas.microsoft.com/office/drawing/2014/main" id="{F6F6AAA6-BBC9-AC7F-F0B1-4F4D84D02C8D}"/>
                  </a:ext>
                </a:extLst>
              </p:cNvPr>
              <p:cNvSpPr/>
              <p:nvPr/>
            </p:nvSpPr>
            <p:spPr>
              <a:xfrm>
                <a:off x="5805714" y="5717964"/>
                <a:ext cx="410553" cy="386869"/>
              </a:xfrm>
              <a:prstGeom prst="arc">
                <a:avLst>
                  <a:gd name="adj1" fmla="val 4206676"/>
                  <a:gd name="adj2" fmla="val 191406"/>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Arc 28">
                <a:extLst>
                  <a:ext uri="{FF2B5EF4-FFF2-40B4-BE49-F238E27FC236}">
                    <a16:creationId xmlns:a16="http://schemas.microsoft.com/office/drawing/2014/main" id="{43F29640-4B69-614B-FA76-2AB1248492DD}"/>
                  </a:ext>
                </a:extLst>
              </p:cNvPr>
              <p:cNvSpPr/>
              <p:nvPr/>
            </p:nvSpPr>
            <p:spPr>
              <a:xfrm>
                <a:off x="5805714" y="6028987"/>
                <a:ext cx="410553" cy="386869"/>
              </a:xfrm>
              <a:prstGeom prst="arc">
                <a:avLst>
                  <a:gd name="adj1" fmla="val 4206676"/>
                  <a:gd name="adj2" fmla="val 36053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Arc 26">
                <a:extLst>
                  <a:ext uri="{FF2B5EF4-FFF2-40B4-BE49-F238E27FC236}">
                    <a16:creationId xmlns:a16="http://schemas.microsoft.com/office/drawing/2014/main" id="{E819FFFB-A1AB-45D1-AC51-518CC39CFD8A}"/>
                  </a:ext>
                </a:extLst>
              </p:cNvPr>
              <p:cNvSpPr/>
              <p:nvPr/>
            </p:nvSpPr>
            <p:spPr>
              <a:xfrm>
                <a:off x="5805714" y="6340004"/>
                <a:ext cx="410553" cy="386869"/>
              </a:xfrm>
              <a:prstGeom prst="arc">
                <a:avLst>
                  <a:gd name="adj1" fmla="val 4206676"/>
                  <a:gd name="adj2" fmla="val 311257"/>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spTree>
    <p:extLst>
      <p:ext uri="{BB962C8B-B14F-4D97-AF65-F5344CB8AC3E}">
        <p14:creationId xmlns:p14="http://schemas.microsoft.com/office/powerpoint/2010/main" val="41406227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013083-5D13-CCBD-0A6B-19DD4FEB55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3" y="69669"/>
            <a:ext cx="12175434" cy="6788331"/>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327197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73328C3-8918-221C-F2DD-D04378135841}"/>
              </a:ext>
            </a:extLst>
          </p:cNvPr>
          <p:cNvGrpSpPr/>
          <p:nvPr/>
        </p:nvGrpSpPr>
        <p:grpSpPr>
          <a:xfrm>
            <a:off x="6729982" y="0"/>
            <a:ext cx="5462018" cy="6858000"/>
            <a:chOff x="6970180" y="-1"/>
            <a:chExt cx="5221820" cy="6858001"/>
          </a:xfrm>
        </p:grpSpPr>
        <p:sp>
          <p:nvSpPr>
            <p:cNvPr id="3" name="Rectangle 2">
              <a:extLst>
                <a:ext uri="{FF2B5EF4-FFF2-40B4-BE49-F238E27FC236}">
                  <a16:creationId xmlns:a16="http://schemas.microsoft.com/office/drawing/2014/main" id="{BEAC014C-CED4-EF16-5A17-64C46FA24EA2}"/>
                </a:ext>
              </a:extLst>
            </p:cNvPr>
            <p:cNvSpPr/>
            <p:nvPr/>
          </p:nvSpPr>
          <p:spPr>
            <a:xfrm>
              <a:off x="6970182" y="-1"/>
              <a:ext cx="5221818" cy="6858001"/>
            </a:xfrm>
            <a:prstGeom prst="rect">
              <a:avLst/>
            </a:prstGeom>
            <a:solidFill>
              <a:schemeClr val="accent1">
                <a:alpha val="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 name="Group 3">
              <a:extLst>
                <a:ext uri="{FF2B5EF4-FFF2-40B4-BE49-F238E27FC236}">
                  <a16:creationId xmlns:a16="http://schemas.microsoft.com/office/drawing/2014/main" id="{2B221119-D72A-958D-DB10-9997676C2926}"/>
                </a:ext>
              </a:extLst>
            </p:cNvPr>
            <p:cNvGrpSpPr/>
            <p:nvPr/>
          </p:nvGrpSpPr>
          <p:grpSpPr>
            <a:xfrm>
              <a:off x="6970180" y="80633"/>
              <a:ext cx="5140915" cy="6720873"/>
              <a:chOff x="6970180" y="80633"/>
              <a:chExt cx="5140915" cy="6720873"/>
            </a:xfrm>
          </p:grpSpPr>
          <p:pic>
            <p:nvPicPr>
              <p:cNvPr id="5" name="Picture 4">
                <a:extLst>
                  <a:ext uri="{FF2B5EF4-FFF2-40B4-BE49-F238E27FC236}">
                    <a16:creationId xmlns:a16="http://schemas.microsoft.com/office/drawing/2014/main" id="{CDF6092B-6ABB-C5D6-6C39-B7A77C3253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0181" y="3719977"/>
                <a:ext cx="5140914" cy="3081529"/>
              </a:xfrm>
              <a:prstGeom prst="rect">
                <a:avLst/>
              </a:prstGeom>
            </p:spPr>
          </p:pic>
          <p:pic>
            <p:nvPicPr>
              <p:cNvPr id="6" name="Picture 5">
                <a:extLst>
                  <a:ext uri="{FF2B5EF4-FFF2-40B4-BE49-F238E27FC236}">
                    <a16:creationId xmlns:a16="http://schemas.microsoft.com/office/drawing/2014/main" id="{D0CFB1A2-7C94-D93C-F292-DA907894D6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70180" y="80633"/>
                <a:ext cx="5140914" cy="3558709"/>
              </a:xfrm>
              <a:prstGeom prst="rect">
                <a:avLst/>
              </a:prstGeom>
            </p:spPr>
          </p:pic>
        </p:grpSp>
      </p:grpSp>
      <p:sp>
        <p:nvSpPr>
          <p:cNvPr id="7" name="TextBox 6">
            <a:extLst>
              <a:ext uri="{FF2B5EF4-FFF2-40B4-BE49-F238E27FC236}">
                <a16:creationId xmlns:a16="http://schemas.microsoft.com/office/drawing/2014/main" id="{25FC6F80-4C06-75DF-3152-C6B5A35D8FAE}"/>
              </a:ext>
            </a:extLst>
          </p:cNvPr>
          <p:cNvSpPr txBox="1"/>
          <p:nvPr/>
        </p:nvSpPr>
        <p:spPr>
          <a:xfrm>
            <a:off x="445770" y="2174254"/>
            <a:ext cx="6103620" cy="2585323"/>
          </a:xfrm>
          <a:prstGeom prst="rect">
            <a:avLst/>
          </a:prstGeom>
          <a:noFill/>
        </p:spPr>
        <p:txBody>
          <a:bodyPr wrap="square">
            <a:spAutoFit/>
          </a:bodyPr>
          <a:lstStyle/>
          <a:p>
            <a:pPr marL="285750" indent="-285750">
              <a:buClr>
                <a:schemeClr val="bg1"/>
              </a:buClr>
              <a:buFont typeface="Wingdings" panose="05000000000000000000" pitchFamily="2" charset="2"/>
              <a:buChar char="§"/>
            </a:pPr>
            <a:r>
              <a:rPr lang="en-US" dirty="0"/>
              <a:t>We have customers from 2007 – 2011 in 36month policy but in the 60 month term policy customers joined recently and in 2011 the value of loan amount nearly came to equal.</a:t>
            </a:r>
          </a:p>
          <a:p>
            <a:pPr marL="285750" indent="-285750">
              <a:buClr>
                <a:schemeClr val="bg1"/>
              </a:buClr>
              <a:buFont typeface="Wingdings" panose="05000000000000000000" pitchFamily="2" charset="2"/>
              <a:buChar char="§"/>
            </a:pPr>
            <a:r>
              <a:rPr lang="en-US" dirty="0"/>
              <a:t>In 36 month plan around 127</a:t>
            </a:r>
            <a:r>
              <a:rPr lang="en-US" dirty="0">
                <a:latin typeface="Aptos" panose="020B0004020202020204" pitchFamily="34" charset="0"/>
              </a:rPr>
              <a:t>M </a:t>
            </a:r>
            <a:r>
              <a:rPr lang="en-US" dirty="0"/>
              <a:t>of payments are not verified.</a:t>
            </a:r>
          </a:p>
          <a:p>
            <a:pPr marL="285750" indent="-285750">
              <a:buClr>
                <a:schemeClr val="bg1"/>
              </a:buClr>
              <a:buFont typeface="Wingdings" panose="05000000000000000000" pitchFamily="2" charset="2"/>
              <a:buChar char="§"/>
            </a:pPr>
            <a:r>
              <a:rPr lang="en-US" dirty="0"/>
              <a:t>No. of customers are less in the 60month term policy than the other one .</a:t>
            </a:r>
          </a:p>
          <a:p>
            <a:pPr marL="285750" indent="-285750">
              <a:buClr>
                <a:schemeClr val="bg1"/>
              </a:buClr>
              <a:buFont typeface="Wingdings" panose="05000000000000000000" pitchFamily="2" charset="2"/>
              <a:buChar char="§"/>
            </a:pPr>
            <a:r>
              <a:rPr lang="en-US" dirty="0"/>
              <a:t>Rented persons are not willing for the 60months plan .</a:t>
            </a:r>
          </a:p>
          <a:p>
            <a:pPr marL="285750" indent="-285750">
              <a:buClr>
                <a:schemeClr val="bg1"/>
              </a:buClr>
              <a:buFont typeface="Wingdings" panose="05000000000000000000" pitchFamily="2" charset="2"/>
              <a:buChar char="§"/>
            </a:pPr>
            <a:r>
              <a:rPr lang="en-US" dirty="0">
                <a:solidFill>
                  <a:schemeClr val="accent3">
                    <a:lumMod val="75000"/>
                  </a:schemeClr>
                </a:solidFill>
              </a:rPr>
              <a:t>Most importantly all the 36months loan plans already completed the only ongoing plan is 60month plans .</a:t>
            </a:r>
          </a:p>
        </p:txBody>
      </p:sp>
    </p:spTree>
    <p:extLst>
      <p:ext uri="{BB962C8B-B14F-4D97-AF65-F5344CB8AC3E}">
        <p14:creationId xmlns:p14="http://schemas.microsoft.com/office/powerpoint/2010/main" val="2722827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1000"/>
                                        <p:tgtEl>
                                          <p:spTgt spid="2"/>
                                        </p:tgtEl>
                                      </p:cBhvr>
                                    </p:animEffect>
                                  </p:childTnLst>
                                </p:cTn>
                              </p:par>
                            </p:childTnLst>
                          </p:cTn>
                        </p:par>
                        <p:par>
                          <p:cTn id="8" fill="hold">
                            <p:stCondLst>
                              <p:cond delay="1000"/>
                            </p:stCondLst>
                            <p:childTnLst>
                              <p:par>
                                <p:cTn id="9" presetID="12" presetClass="entr" presetSubtype="1" fill="hold" grpId="0"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2000"/>
                                        <p:tgtEl>
                                          <p:spTgt spid="7">
                                            <p:txEl>
                                              <p:pRg st="0" end="0"/>
                                            </p:txEl>
                                          </p:spTgt>
                                        </p:tgtEl>
                                        <p:attrNameLst>
                                          <p:attrName>ppt_y</p:attrName>
                                        </p:attrNameLst>
                                      </p:cBhvr>
                                      <p:tavLst>
                                        <p:tav tm="0">
                                          <p:val>
                                            <p:strVal val="#ppt_y-#ppt_h*1.125000"/>
                                          </p:val>
                                        </p:tav>
                                        <p:tav tm="100000">
                                          <p:val>
                                            <p:strVal val="#ppt_y"/>
                                          </p:val>
                                        </p:tav>
                                      </p:tavLst>
                                    </p:anim>
                                    <p:animEffect transition="in" filter="wipe(down)">
                                      <p:cBhvr>
                                        <p:cTn id="12" dur="2000"/>
                                        <p:tgtEl>
                                          <p:spTgt spid="7">
                                            <p:txEl>
                                              <p:pRg st="0" end="0"/>
                                            </p:txEl>
                                          </p:spTgt>
                                        </p:tgtEl>
                                      </p:cBhvr>
                                    </p:animEffect>
                                  </p:childTnLst>
                                </p:cTn>
                              </p:par>
                            </p:childTnLst>
                          </p:cTn>
                        </p:par>
                        <p:par>
                          <p:cTn id="13" fill="hold">
                            <p:stCondLst>
                              <p:cond delay="3000"/>
                            </p:stCondLst>
                            <p:childTnLst>
                              <p:par>
                                <p:cTn id="14" presetID="12" presetClass="entr" presetSubtype="1" fill="hold" grpId="0" nodeType="after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 calcmode="lin" valueType="num">
                                      <p:cBhvr additive="base">
                                        <p:cTn id="16" dur="2000"/>
                                        <p:tgtEl>
                                          <p:spTgt spid="7">
                                            <p:txEl>
                                              <p:pRg st="1" end="1"/>
                                            </p:txEl>
                                          </p:spTgt>
                                        </p:tgtEl>
                                        <p:attrNameLst>
                                          <p:attrName>ppt_y</p:attrName>
                                        </p:attrNameLst>
                                      </p:cBhvr>
                                      <p:tavLst>
                                        <p:tav tm="0">
                                          <p:val>
                                            <p:strVal val="#ppt_y-#ppt_h*1.125000"/>
                                          </p:val>
                                        </p:tav>
                                        <p:tav tm="100000">
                                          <p:val>
                                            <p:strVal val="#ppt_y"/>
                                          </p:val>
                                        </p:tav>
                                      </p:tavLst>
                                    </p:anim>
                                    <p:animEffect transition="in" filter="wipe(down)">
                                      <p:cBhvr>
                                        <p:cTn id="17" dur="2000"/>
                                        <p:tgtEl>
                                          <p:spTgt spid="7">
                                            <p:txEl>
                                              <p:pRg st="1" end="1"/>
                                            </p:txEl>
                                          </p:spTgt>
                                        </p:tgtEl>
                                      </p:cBhvr>
                                    </p:animEffect>
                                  </p:childTnLst>
                                </p:cTn>
                              </p:par>
                            </p:childTnLst>
                          </p:cTn>
                        </p:par>
                        <p:par>
                          <p:cTn id="18" fill="hold">
                            <p:stCondLst>
                              <p:cond delay="5000"/>
                            </p:stCondLst>
                            <p:childTnLst>
                              <p:par>
                                <p:cTn id="19" presetID="12" presetClass="entr" presetSubtype="1" fill="hold" grpId="0" nodeType="after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 calcmode="lin" valueType="num">
                                      <p:cBhvr additive="base">
                                        <p:cTn id="21" dur="2000"/>
                                        <p:tgtEl>
                                          <p:spTgt spid="7">
                                            <p:txEl>
                                              <p:pRg st="2" end="2"/>
                                            </p:txEl>
                                          </p:spTgt>
                                        </p:tgtEl>
                                        <p:attrNameLst>
                                          <p:attrName>ppt_y</p:attrName>
                                        </p:attrNameLst>
                                      </p:cBhvr>
                                      <p:tavLst>
                                        <p:tav tm="0">
                                          <p:val>
                                            <p:strVal val="#ppt_y-#ppt_h*1.125000"/>
                                          </p:val>
                                        </p:tav>
                                        <p:tav tm="100000">
                                          <p:val>
                                            <p:strVal val="#ppt_y"/>
                                          </p:val>
                                        </p:tav>
                                      </p:tavLst>
                                    </p:anim>
                                    <p:animEffect transition="in" filter="wipe(down)">
                                      <p:cBhvr>
                                        <p:cTn id="22" dur="2000"/>
                                        <p:tgtEl>
                                          <p:spTgt spid="7">
                                            <p:txEl>
                                              <p:pRg st="2" end="2"/>
                                            </p:txEl>
                                          </p:spTgt>
                                        </p:tgtEl>
                                      </p:cBhvr>
                                    </p:animEffect>
                                  </p:childTnLst>
                                </p:cTn>
                              </p:par>
                            </p:childTnLst>
                          </p:cTn>
                        </p:par>
                        <p:par>
                          <p:cTn id="23" fill="hold">
                            <p:stCondLst>
                              <p:cond delay="7000"/>
                            </p:stCondLst>
                            <p:childTnLst>
                              <p:par>
                                <p:cTn id="24" presetID="12" presetClass="entr" presetSubtype="1" fill="hold" grpId="0" nodeType="afterEffect">
                                  <p:stCondLst>
                                    <p:cond delay="0"/>
                                  </p:stCondLst>
                                  <p:childTnLst>
                                    <p:set>
                                      <p:cBhvr>
                                        <p:cTn id="25" dur="1" fill="hold">
                                          <p:stCondLst>
                                            <p:cond delay="0"/>
                                          </p:stCondLst>
                                        </p:cTn>
                                        <p:tgtEl>
                                          <p:spTgt spid="7">
                                            <p:txEl>
                                              <p:pRg st="3" end="3"/>
                                            </p:txEl>
                                          </p:spTgt>
                                        </p:tgtEl>
                                        <p:attrNameLst>
                                          <p:attrName>style.visibility</p:attrName>
                                        </p:attrNameLst>
                                      </p:cBhvr>
                                      <p:to>
                                        <p:strVal val="visible"/>
                                      </p:to>
                                    </p:set>
                                    <p:anim calcmode="lin" valueType="num">
                                      <p:cBhvr additive="base">
                                        <p:cTn id="26" dur="2000"/>
                                        <p:tgtEl>
                                          <p:spTgt spid="7">
                                            <p:txEl>
                                              <p:pRg st="3" end="3"/>
                                            </p:txEl>
                                          </p:spTgt>
                                        </p:tgtEl>
                                        <p:attrNameLst>
                                          <p:attrName>ppt_y</p:attrName>
                                        </p:attrNameLst>
                                      </p:cBhvr>
                                      <p:tavLst>
                                        <p:tav tm="0">
                                          <p:val>
                                            <p:strVal val="#ppt_y-#ppt_h*1.125000"/>
                                          </p:val>
                                        </p:tav>
                                        <p:tav tm="100000">
                                          <p:val>
                                            <p:strVal val="#ppt_y"/>
                                          </p:val>
                                        </p:tav>
                                      </p:tavLst>
                                    </p:anim>
                                    <p:animEffect transition="in" filter="wipe(down)">
                                      <p:cBhvr>
                                        <p:cTn id="27" dur="2000"/>
                                        <p:tgtEl>
                                          <p:spTgt spid="7">
                                            <p:txEl>
                                              <p:pRg st="3" end="3"/>
                                            </p:txEl>
                                          </p:spTgt>
                                        </p:tgtEl>
                                      </p:cBhvr>
                                    </p:animEffect>
                                  </p:childTnLst>
                                </p:cTn>
                              </p:par>
                            </p:childTnLst>
                          </p:cTn>
                        </p:par>
                        <p:par>
                          <p:cTn id="28" fill="hold">
                            <p:stCondLst>
                              <p:cond delay="9000"/>
                            </p:stCondLst>
                            <p:childTnLst>
                              <p:par>
                                <p:cTn id="29" presetID="12" presetClass="entr" presetSubtype="1" fill="hold" grpId="0" nodeType="after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2000"/>
                                        <p:tgtEl>
                                          <p:spTgt spid="7">
                                            <p:txEl>
                                              <p:pRg st="4" end="4"/>
                                            </p:txEl>
                                          </p:spTgt>
                                        </p:tgtEl>
                                        <p:attrNameLst>
                                          <p:attrName>ppt_y</p:attrName>
                                        </p:attrNameLst>
                                      </p:cBhvr>
                                      <p:tavLst>
                                        <p:tav tm="0">
                                          <p:val>
                                            <p:strVal val="#ppt_y-#ppt_h*1.125000"/>
                                          </p:val>
                                        </p:tav>
                                        <p:tav tm="100000">
                                          <p:val>
                                            <p:strVal val="#ppt_y"/>
                                          </p:val>
                                        </p:tav>
                                      </p:tavLst>
                                    </p:anim>
                                    <p:animEffect transition="in" filter="wipe(down)">
                                      <p:cBhvr>
                                        <p:cTn id="32" dur="20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CB70805-02C2-6F2B-A581-F9EACACA65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2364" y="996937"/>
            <a:ext cx="7167622" cy="457441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3" name="TextBox 2">
            <a:extLst>
              <a:ext uri="{FF2B5EF4-FFF2-40B4-BE49-F238E27FC236}">
                <a16:creationId xmlns:a16="http://schemas.microsoft.com/office/drawing/2014/main" id="{AB4F7B20-E45C-6F2F-3589-8E2C104BCF22}"/>
              </a:ext>
            </a:extLst>
          </p:cNvPr>
          <p:cNvSpPr txBox="1"/>
          <p:nvPr/>
        </p:nvSpPr>
        <p:spPr>
          <a:xfrm>
            <a:off x="515703" y="1695153"/>
            <a:ext cx="4010685" cy="2862322"/>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en-US" dirty="0"/>
              <a:t>From the KPI we came to know which type of employee are mainly our customers.</a:t>
            </a:r>
          </a:p>
          <a:p>
            <a:pPr marL="285750" indent="-285750">
              <a:buClr>
                <a:schemeClr val="bg1"/>
              </a:buClr>
              <a:buFont typeface="Arial" panose="020B0604020202020204" pitchFamily="34" charset="0"/>
              <a:buChar char="•"/>
            </a:pPr>
            <a:r>
              <a:rPr lang="en-US" dirty="0"/>
              <a:t>Mainly at first 3 Year of employment people apply for loan then its gradually decreasing then after 10 years of employment most people again applying for loan </a:t>
            </a:r>
          </a:p>
          <a:p>
            <a:pPr marL="285750" indent="-285750">
              <a:buClr>
                <a:schemeClr val="bg1"/>
              </a:buClr>
              <a:buFont typeface="Arial" panose="020B0604020202020204" pitchFamily="34" charset="0"/>
              <a:buChar char="•"/>
            </a:pPr>
            <a:r>
              <a:rPr lang="en-US" dirty="0"/>
              <a:t>There is downfall after 3 years of employment.</a:t>
            </a:r>
            <a:endParaRPr lang="en-IN" dirty="0"/>
          </a:p>
        </p:txBody>
      </p:sp>
      <p:grpSp>
        <p:nvGrpSpPr>
          <p:cNvPr id="7" name="Group 6">
            <a:extLst>
              <a:ext uri="{FF2B5EF4-FFF2-40B4-BE49-F238E27FC236}">
                <a16:creationId xmlns:a16="http://schemas.microsoft.com/office/drawing/2014/main" id="{4DC9320C-3AA4-547F-C3A0-53D6A94E2877}"/>
              </a:ext>
            </a:extLst>
          </p:cNvPr>
          <p:cNvGrpSpPr/>
          <p:nvPr/>
        </p:nvGrpSpPr>
        <p:grpSpPr>
          <a:xfrm>
            <a:off x="1679332" y="272561"/>
            <a:ext cx="4290646" cy="633047"/>
            <a:chOff x="1679331" y="272562"/>
            <a:chExt cx="6330461" cy="633046"/>
          </a:xfrm>
        </p:grpSpPr>
        <p:sp>
          <p:nvSpPr>
            <p:cNvPr id="4" name="Rectangle: Rounded Corners 3">
              <a:extLst>
                <a:ext uri="{FF2B5EF4-FFF2-40B4-BE49-F238E27FC236}">
                  <a16:creationId xmlns:a16="http://schemas.microsoft.com/office/drawing/2014/main" id="{759C8B38-A0FE-B74A-D2E0-A04AD77A14E3}"/>
                </a:ext>
              </a:extLst>
            </p:cNvPr>
            <p:cNvSpPr/>
            <p:nvPr/>
          </p:nvSpPr>
          <p:spPr>
            <a:xfrm>
              <a:off x="1679331" y="272562"/>
              <a:ext cx="6330461" cy="633046"/>
            </a:xfrm>
            <a:prstGeom prst="roundRect">
              <a:avLst>
                <a:gd name="adj" fmla="val 30556"/>
              </a:avLst>
            </a:prstGeom>
            <a:solidFill>
              <a:schemeClr val="bg1">
                <a:lumMod val="50000"/>
                <a:lumOff val="50000"/>
                <a:alpha val="1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A3D90166-BB8E-1549-8DDA-2B20399A6698}"/>
                </a:ext>
              </a:extLst>
            </p:cNvPr>
            <p:cNvSpPr txBox="1"/>
            <p:nvPr/>
          </p:nvSpPr>
          <p:spPr>
            <a:xfrm>
              <a:off x="1881554" y="360485"/>
              <a:ext cx="6057900" cy="369332"/>
            </a:xfrm>
            <a:prstGeom prst="rect">
              <a:avLst/>
            </a:prstGeom>
            <a:noFill/>
          </p:spPr>
          <p:txBody>
            <a:bodyPr wrap="square" rtlCol="0">
              <a:spAutoFit/>
            </a:bodyPr>
            <a:lstStyle/>
            <a:p>
              <a:r>
                <a:rPr lang="en-US" dirty="0">
                  <a:latin typeface="Bahnschrift SemiBold" panose="020B0502040204020203" pitchFamily="34" charset="0"/>
                </a:rPr>
                <a:t>Loan According to Employment length </a:t>
              </a:r>
              <a:endParaRPr lang="en-IN" dirty="0">
                <a:latin typeface="Bahnschrift SemiBold" panose="020B0502040204020203" pitchFamily="34" charset="0"/>
              </a:endParaRPr>
            </a:p>
          </p:txBody>
        </p:sp>
      </p:grpSp>
    </p:spTree>
    <p:extLst>
      <p:ext uri="{BB962C8B-B14F-4D97-AF65-F5344CB8AC3E}">
        <p14:creationId xmlns:p14="http://schemas.microsoft.com/office/powerpoint/2010/main" val="2392296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18" presetClass="entr" presetSubtype="12"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strips(downLeft)">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20C46D3-9544-9AA2-2CBE-D7E5826E7C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9247" y="-213893"/>
            <a:ext cx="4160428" cy="3642893"/>
          </a:xfrm>
          <a:prstGeom prst="roundRect">
            <a:avLst>
              <a:gd name="adj" fmla="val 12536"/>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5" name="TextBox 4">
            <a:extLst>
              <a:ext uri="{FF2B5EF4-FFF2-40B4-BE49-F238E27FC236}">
                <a16:creationId xmlns:a16="http://schemas.microsoft.com/office/drawing/2014/main" id="{9D87B0C3-56F1-81B0-3000-FDB75813E626}"/>
              </a:ext>
            </a:extLst>
          </p:cNvPr>
          <p:cNvSpPr txBox="1"/>
          <p:nvPr/>
        </p:nvSpPr>
        <p:spPr>
          <a:xfrm>
            <a:off x="1241777" y="868889"/>
            <a:ext cx="4825497" cy="1477328"/>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en-US" dirty="0"/>
              <a:t>After debt consolidation most people are paying for credit card then home improvement and for small business . We have to look why peoples are not that much interest in car, house and educational loan</a:t>
            </a:r>
            <a:endParaRPr lang="en-IN" dirty="0"/>
          </a:p>
        </p:txBody>
      </p:sp>
      <p:pic>
        <p:nvPicPr>
          <p:cNvPr id="10" name="Picture 9">
            <a:extLst>
              <a:ext uri="{FF2B5EF4-FFF2-40B4-BE49-F238E27FC236}">
                <a16:creationId xmlns:a16="http://schemas.microsoft.com/office/drawing/2014/main" id="{579E6655-3566-E9AE-9B5E-236C0FD12F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508" y="2587787"/>
            <a:ext cx="6258798" cy="3982006"/>
          </a:xfrm>
          <a:prstGeom prst="roundRect">
            <a:avLst>
              <a:gd name="adj" fmla="val 9822"/>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1" name="TextBox 10">
            <a:extLst>
              <a:ext uri="{FF2B5EF4-FFF2-40B4-BE49-F238E27FC236}">
                <a16:creationId xmlns:a16="http://schemas.microsoft.com/office/drawing/2014/main" id="{F0E10294-465F-D256-0840-CD844DB16FAB}"/>
              </a:ext>
            </a:extLst>
          </p:cNvPr>
          <p:cNvSpPr txBox="1"/>
          <p:nvPr/>
        </p:nvSpPr>
        <p:spPr>
          <a:xfrm>
            <a:off x="7061703" y="3820562"/>
            <a:ext cx="3458424" cy="2031325"/>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en-US" dirty="0"/>
              <a:t>From charts  we can clearly put a point that we have very less customers  in car , house and  educational loan .</a:t>
            </a:r>
          </a:p>
          <a:p>
            <a:pPr marL="285750" indent="-285750">
              <a:buClr>
                <a:schemeClr val="bg1"/>
              </a:buClr>
              <a:buFont typeface="Arial" panose="020B0604020202020204" pitchFamily="34" charset="0"/>
              <a:buChar char="•"/>
            </a:pPr>
            <a:r>
              <a:rPr lang="en-US" dirty="0"/>
              <a:t> But very </a:t>
            </a:r>
            <a:r>
              <a:rPr lang="en-US" dirty="0" err="1"/>
              <a:t>very</a:t>
            </a:r>
            <a:r>
              <a:rPr lang="en-US" dirty="0"/>
              <a:t> less customers for renewable energy we should encourage people.</a:t>
            </a:r>
            <a:endParaRPr lang="en-IN" dirty="0"/>
          </a:p>
        </p:txBody>
      </p:sp>
      <p:grpSp>
        <p:nvGrpSpPr>
          <p:cNvPr id="3" name="Group 2">
            <a:extLst>
              <a:ext uri="{FF2B5EF4-FFF2-40B4-BE49-F238E27FC236}">
                <a16:creationId xmlns:a16="http://schemas.microsoft.com/office/drawing/2014/main" id="{C2DE846B-3794-FB5E-C46F-00CBB5F76265}"/>
              </a:ext>
            </a:extLst>
          </p:cNvPr>
          <p:cNvGrpSpPr/>
          <p:nvPr/>
        </p:nvGrpSpPr>
        <p:grpSpPr>
          <a:xfrm>
            <a:off x="5055578" y="71853"/>
            <a:ext cx="2294791" cy="676251"/>
            <a:chOff x="1679331" y="272562"/>
            <a:chExt cx="6330461" cy="633046"/>
          </a:xfrm>
        </p:grpSpPr>
        <p:sp>
          <p:nvSpPr>
            <p:cNvPr id="4" name="Rectangle: Rounded Corners 3">
              <a:extLst>
                <a:ext uri="{FF2B5EF4-FFF2-40B4-BE49-F238E27FC236}">
                  <a16:creationId xmlns:a16="http://schemas.microsoft.com/office/drawing/2014/main" id="{E360ED5D-81E4-3979-3F64-2FDE219C2EED}"/>
                </a:ext>
              </a:extLst>
            </p:cNvPr>
            <p:cNvSpPr/>
            <p:nvPr/>
          </p:nvSpPr>
          <p:spPr>
            <a:xfrm>
              <a:off x="1679331" y="272562"/>
              <a:ext cx="6330461" cy="633046"/>
            </a:xfrm>
            <a:prstGeom prst="roundRect">
              <a:avLst>
                <a:gd name="adj" fmla="val 30556"/>
              </a:avLst>
            </a:prstGeom>
            <a:solidFill>
              <a:schemeClr val="bg1">
                <a:lumMod val="50000"/>
                <a:lumOff val="50000"/>
                <a:alpha val="1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749809EF-32A3-6C37-9A4E-56A681D04519}"/>
                </a:ext>
              </a:extLst>
            </p:cNvPr>
            <p:cNvSpPr txBox="1"/>
            <p:nvPr/>
          </p:nvSpPr>
          <p:spPr>
            <a:xfrm>
              <a:off x="1881554" y="360485"/>
              <a:ext cx="6057900" cy="369332"/>
            </a:xfrm>
            <a:prstGeom prst="rect">
              <a:avLst/>
            </a:prstGeom>
            <a:noFill/>
          </p:spPr>
          <p:txBody>
            <a:bodyPr wrap="square" rtlCol="0">
              <a:spAutoFit/>
            </a:bodyPr>
            <a:lstStyle/>
            <a:p>
              <a:r>
                <a:rPr lang="en-US" dirty="0">
                  <a:latin typeface="Bahnschrift SemiBold" panose="020B0502040204020203" pitchFamily="34" charset="0"/>
                </a:rPr>
                <a:t>Purpose Wise Loan</a:t>
              </a:r>
              <a:endParaRPr lang="en-IN" dirty="0">
                <a:latin typeface="Bahnschrift SemiBold" panose="020B0502040204020203" pitchFamily="34" charset="0"/>
              </a:endParaRPr>
            </a:p>
          </p:txBody>
        </p:sp>
      </p:grpSp>
    </p:spTree>
    <p:extLst>
      <p:ext uri="{BB962C8B-B14F-4D97-AF65-F5344CB8AC3E}">
        <p14:creationId xmlns:p14="http://schemas.microsoft.com/office/powerpoint/2010/main" val="431195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childTnLst>
                                </p:cTn>
                              </p:par>
                            </p:childTnLst>
                          </p:cTn>
                        </p:par>
                        <p:par>
                          <p:cTn id="8" fill="hold">
                            <p:stCondLst>
                              <p:cond delay="20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2500"/>
                            </p:stCondLst>
                            <p:childTnLst>
                              <p:par>
                                <p:cTn id="15" presetID="2" presetClass="entr" presetSubtype="8"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0-#ppt_w/2"/>
                                          </p:val>
                                        </p:tav>
                                        <p:tav tm="100000">
                                          <p:val>
                                            <p:strVal val="#ppt_x"/>
                                          </p:val>
                                        </p:tav>
                                      </p:tavLst>
                                    </p:anim>
                                    <p:anim calcmode="lin" valueType="num">
                                      <p:cBhvr additive="base">
                                        <p:cTn id="18" dur="500" fill="hold"/>
                                        <p:tgtEl>
                                          <p:spTgt spid="10"/>
                                        </p:tgtEl>
                                        <p:attrNameLst>
                                          <p:attrName>ppt_y</p:attrName>
                                        </p:attrNameLst>
                                      </p:cBhvr>
                                      <p:tavLst>
                                        <p:tav tm="0">
                                          <p:val>
                                            <p:strVal val="#ppt_y"/>
                                          </p:val>
                                        </p:tav>
                                        <p:tav tm="100000">
                                          <p:val>
                                            <p:strVal val="#ppt_y"/>
                                          </p:val>
                                        </p:tav>
                                      </p:tavLst>
                                    </p:anim>
                                  </p:childTnLst>
                                </p:cTn>
                              </p:par>
                            </p:childTnLst>
                          </p:cTn>
                        </p:par>
                        <p:par>
                          <p:cTn id="19" fill="hold">
                            <p:stCondLst>
                              <p:cond delay="3000"/>
                            </p:stCondLst>
                            <p:childTnLst>
                              <p:par>
                                <p:cTn id="20" presetID="23" presetClass="entr" presetSubtype="16"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1000" fill="hold"/>
                                        <p:tgtEl>
                                          <p:spTgt spid="11"/>
                                        </p:tgtEl>
                                        <p:attrNameLst>
                                          <p:attrName>ppt_w</p:attrName>
                                        </p:attrNameLst>
                                      </p:cBhvr>
                                      <p:tavLst>
                                        <p:tav tm="0">
                                          <p:val>
                                            <p:fltVal val="0"/>
                                          </p:val>
                                        </p:tav>
                                        <p:tav tm="100000">
                                          <p:val>
                                            <p:strVal val="#ppt_w"/>
                                          </p:val>
                                        </p:tav>
                                      </p:tavLst>
                                    </p:anim>
                                    <p:anim calcmode="lin" valueType="num">
                                      <p:cBhvr>
                                        <p:cTn id="23" dur="1000" fill="hold"/>
                                        <p:tgtEl>
                                          <p:spTgt spid="1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9" name="Google Shape;179;p4"/>
          <p:cNvSpPr/>
          <p:nvPr/>
        </p:nvSpPr>
        <p:spPr>
          <a:xfrm rot="5400000">
            <a:off x="10479987" y="1765668"/>
            <a:ext cx="2682347" cy="741680"/>
          </a:xfrm>
          <a:prstGeom prst="flowChartProcess">
            <a:avLst/>
          </a:prstGeom>
          <a:solidFill>
            <a:schemeClr val="dk1"/>
          </a:solidFill>
          <a:ln>
            <a:noFill/>
          </a:ln>
        </p:spPr>
        <p:txBody>
          <a:bodyPr spcFirstLastPara="1" wrap="square" lIns="121900" tIns="60933" rIns="121900" bIns="60933" anchor="ctr" anchorCtr="0">
            <a:noAutofit/>
          </a:bodyPr>
          <a:lstStyle/>
          <a:p>
            <a:pPr algn="ctr" defTabSz="1219170">
              <a:buClr>
                <a:srgbClr val="000000"/>
              </a:buClr>
            </a:pPr>
            <a:endParaRPr sz="1867" kern="0">
              <a:solidFill>
                <a:srgbClr val="FDFAE1"/>
              </a:solidFill>
              <a:latin typeface="Arial"/>
              <a:ea typeface="Arial"/>
              <a:cs typeface="Arial"/>
              <a:sym typeface="Arial"/>
            </a:endParaRPr>
          </a:p>
        </p:txBody>
      </p:sp>
      <p:sp>
        <p:nvSpPr>
          <p:cNvPr id="180" name="Google Shape;180;p4"/>
          <p:cNvSpPr/>
          <p:nvPr/>
        </p:nvSpPr>
        <p:spPr>
          <a:xfrm rot="5400000">
            <a:off x="10479987" y="4448017"/>
            <a:ext cx="2682347" cy="741680"/>
          </a:xfrm>
          <a:prstGeom prst="flowChartProcess">
            <a:avLst/>
          </a:prstGeom>
          <a:solidFill>
            <a:schemeClr val="accent1"/>
          </a:solidFill>
          <a:ln>
            <a:noFill/>
          </a:ln>
        </p:spPr>
        <p:txBody>
          <a:bodyPr spcFirstLastPara="1" wrap="square" lIns="121900" tIns="60933" rIns="121900" bIns="60933" anchor="ctr" anchorCtr="0">
            <a:noAutofit/>
          </a:bodyPr>
          <a:lstStyle/>
          <a:p>
            <a:pPr algn="ctr" defTabSz="1219170">
              <a:buClr>
                <a:srgbClr val="000000"/>
              </a:buClr>
            </a:pPr>
            <a:endParaRPr sz="1867" kern="0">
              <a:solidFill>
                <a:srgbClr val="FDFAE1"/>
              </a:solidFill>
              <a:latin typeface="Arial"/>
              <a:ea typeface="Arial"/>
              <a:cs typeface="Arial"/>
              <a:sym typeface="Arial"/>
            </a:endParaRPr>
          </a:p>
        </p:txBody>
      </p:sp>
      <p:sp>
        <p:nvSpPr>
          <p:cNvPr id="184" name="Google Shape;184;p4"/>
          <p:cNvSpPr/>
          <p:nvPr/>
        </p:nvSpPr>
        <p:spPr>
          <a:xfrm rot="5400000">
            <a:off x="4754827" y="-3959492"/>
            <a:ext cx="2682347" cy="12192000"/>
          </a:xfrm>
          <a:prstGeom prst="flowChartProcess">
            <a:avLst/>
          </a:prstGeom>
          <a:solidFill>
            <a:srgbClr val="FFC000"/>
          </a:solidFill>
          <a:ln>
            <a:noFill/>
          </a:ln>
        </p:spPr>
        <p:txBody>
          <a:bodyPr spcFirstLastPara="1" wrap="square" lIns="121900" tIns="60933" rIns="121900" bIns="60933" anchor="ctr" anchorCtr="0">
            <a:noAutofit/>
          </a:bodyPr>
          <a:lstStyle/>
          <a:p>
            <a:pPr algn="ctr" defTabSz="1219170">
              <a:buClr>
                <a:srgbClr val="000000"/>
              </a:buClr>
            </a:pPr>
            <a:endParaRPr sz="1867" kern="0">
              <a:solidFill>
                <a:srgbClr val="FDFAE1"/>
              </a:solidFill>
              <a:latin typeface="Arial"/>
              <a:ea typeface="Arial"/>
              <a:cs typeface="Arial"/>
              <a:sym typeface="Arial"/>
            </a:endParaRPr>
          </a:p>
        </p:txBody>
      </p:sp>
      <p:sp>
        <p:nvSpPr>
          <p:cNvPr id="185" name="Google Shape;185;p4"/>
          <p:cNvSpPr/>
          <p:nvPr/>
        </p:nvSpPr>
        <p:spPr>
          <a:xfrm rot="5400000">
            <a:off x="4754827" y="-1277143"/>
            <a:ext cx="2682347" cy="12192000"/>
          </a:xfrm>
          <a:prstGeom prst="flowChartProcess">
            <a:avLst/>
          </a:prstGeom>
          <a:solidFill>
            <a:srgbClr val="002060"/>
          </a:solidFill>
          <a:ln>
            <a:noFill/>
          </a:ln>
        </p:spPr>
        <p:txBody>
          <a:bodyPr spcFirstLastPara="1" wrap="square" lIns="121900" tIns="60933" rIns="121900" bIns="60933" anchor="ctr" anchorCtr="0">
            <a:noAutofit/>
          </a:bodyPr>
          <a:lstStyle/>
          <a:p>
            <a:pPr algn="ctr" defTabSz="1219170">
              <a:buClr>
                <a:srgbClr val="000000"/>
              </a:buClr>
            </a:pPr>
            <a:endParaRPr sz="1867" kern="0">
              <a:solidFill>
                <a:srgbClr val="FDFAE1"/>
              </a:solidFill>
              <a:latin typeface="Arial"/>
              <a:ea typeface="Arial"/>
              <a:cs typeface="Arial"/>
              <a:sym typeface="Arial"/>
            </a:endParaRPr>
          </a:p>
        </p:txBody>
      </p:sp>
      <p:sp>
        <p:nvSpPr>
          <p:cNvPr id="2" name="Rectangle: Rounded Corners 1">
            <a:extLst>
              <a:ext uri="{FF2B5EF4-FFF2-40B4-BE49-F238E27FC236}">
                <a16:creationId xmlns:a16="http://schemas.microsoft.com/office/drawing/2014/main" id="{150ED06F-DB76-F818-E9C8-9EF5D8EB6A0B}"/>
              </a:ext>
            </a:extLst>
          </p:cNvPr>
          <p:cNvSpPr/>
          <p:nvPr/>
        </p:nvSpPr>
        <p:spPr>
          <a:xfrm>
            <a:off x="3657905" y="1576988"/>
            <a:ext cx="5544616" cy="1368152"/>
          </a:xfrm>
          <a:prstGeom prst="roundRect">
            <a:avLst/>
          </a:prstGeom>
          <a:noFill/>
          <a:ln>
            <a:solidFill>
              <a:schemeClr val="bg1"/>
            </a:solidFill>
          </a:ln>
          <a:effectLst>
            <a:outerShdw blurRad="50800" dist="38100" algn="l" rotWithShape="0">
              <a:prstClr val="black">
                <a:alpha val="40000"/>
              </a:prstClr>
            </a:outerShdw>
            <a:reflection blurRad="6350" stA="50000" endA="300" endPos="55500" dist="101600" dir="5400000" sy="-100000" algn="bl" rotWithShape="0"/>
          </a:effectLst>
          <a:scene3d>
            <a:camera prst="isometricOffAxis2Left"/>
            <a:lightRig rig="threePt" dir="t"/>
          </a:scene3d>
          <a:sp3d>
            <a:bevelT prst="slope"/>
          </a:sp3d>
        </p:spPr>
        <p:style>
          <a:lnRef idx="3">
            <a:schemeClr val="lt1"/>
          </a:lnRef>
          <a:fillRef idx="1">
            <a:schemeClr val="accent5"/>
          </a:fillRef>
          <a:effectRef idx="1">
            <a:schemeClr val="accent5"/>
          </a:effectRef>
          <a:fontRef idx="minor">
            <a:schemeClr val="lt1"/>
          </a:fontRef>
        </p:style>
        <p:txBody>
          <a:bodyPr rtlCol="0" anchor="ctr"/>
          <a:lstStyle/>
          <a:p>
            <a:pPr algn="ctr"/>
            <a:r>
              <a:rPr lang="en-US" sz="4400" dirty="0">
                <a:solidFill>
                  <a:schemeClr val="accent6">
                    <a:lumMod val="75000"/>
                  </a:schemeClr>
                </a:solidFill>
                <a:latin typeface="Algerian" panose="04020705040A02060702" pitchFamily="82" charset="0"/>
              </a:rPr>
              <a:t>THANK YOU</a:t>
            </a:r>
            <a:endParaRPr lang="en-IN" sz="4400" dirty="0">
              <a:solidFill>
                <a:schemeClr val="accent6">
                  <a:lumMod val="75000"/>
                </a:schemeClr>
              </a:solidFill>
              <a:latin typeface="Algerian" panose="04020705040A02060702" pitchFamily="82" charset="0"/>
            </a:endParaRPr>
          </a:p>
        </p:txBody>
      </p:sp>
      <p:pic>
        <p:nvPicPr>
          <p:cNvPr id="13" name="Picture 12">
            <a:extLst>
              <a:ext uri="{FF2B5EF4-FFF2-40B4-BE49-F238E27FC236}">
                <a16:creationId xmlns:a16="http://schemas.microsoft.com/office/drawing/2014/main" id="{2EC9AF4D-B7B7-CBFC-EC4C-5EE9A9FCC0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3852" y="4193652"/>
            <a:ext cx="1402080" cy="14020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2" fill="hold" nodeType="afterEffect">
                                  <p:stCondLst>
                                    <p:cond delay="0"/>
                                  </p:stCondLst>
                                  <p:childTnLst>
                                    <p:anim calcmode="lin" valueType="num">
                                      <p:cBhvr additive="base">
                                        <p:cTn id="6" dur="500"/>
                                        <p:tgtEl>
                                          <p:spTgt spid="184"/>
                                        </p:tgtEl>
                                        <p:attrNameLst>
                                          <p:attrName>ppt_x</p:attrName>
                                        </p:attrNameLst>
                                      </p:cBhvr>
                                      <p:tavLst>
                                        <p:tav tm="0">
                                          <p:val>
                                            <p:strVal val="#ppt_x"/>
                                          </p:val>
                                        </p:tav>
                                        <p:tav tm="100000">
                                          <p:val>
                                            <p:strVal val="#ppt_x+1"/>
                                          </p:val>
                                        </p:tav>
                                      </p:tavLst>
                                    </p:anim>
                                    <p:set>
                                      <p:cBhvr>
                                        <p:cTn id="7" dur="1" fill="hold">
                                          <p:stCondLst>
                                            <p:cond delay="500"/>
                                          </p:stCondLst>
                                        </p:cTn>
                                        <p:tgtEl>
                                          <p:spTgt spid="184"/>
                                        </p:tgtEl>
                                        <p:attrNameLst>
                                          <p:attrName>style.visibility</p:attrName>
                                        </p:attrNameLst>
                                      </p:cBhvr>
                                      <p:to>
                                        <p:strVal val="hidden"/>
                                      </p:to>
                                    </p:set>
                                  </p:childTnLst>
                                </p:cTn>
                              </p:par>
                            </p:childTnLst>
                          </p:cTn>
                        </p:par>
                        <p:par>
                          <p:cTn id="8" fill="hold">
                            <p:stCondLst>
                              <p:cond delay="501"/>
                            </p:stCondLst>
                            <p:childTnLst>
                              <p:par>
                                <p:cTn id="9" presetID="2" presetClass="exit" presetSubtype="2" fill="hold" nodeType="afterEffect">
                                  <p:stCondLst>
                                    <p:cond delay="0"/>
                                  </p:stCondLst>
                                  <p:childTnLst>
                                    <p:anim calcmode="lin" valueType="num">
                                      <p:cBhvr additive="base">
                                        <p:cTn id="10" dur="500"/>
                                        <p:tgtEl>
                                          <p:spTgt spid="185"/>
                                        </p:tgtEl>
                                        <p:attrNameLst>
                                          <p:attrName>ppt_x</p:attrName>
                                        </p:attrNameLst>
                                      </p:cBhvr>
                                      <p:tavLst>
                                        <p:tav tm="0">
                                          <p:val>
                                            <p:strVal val="#ppt_x"/>
                                          </p:val>
                                        </p:tav>
                                        <p:tav tm="100000">
                                          <p:val>
                                            <p:strVal val="#ppt_x+1"/>
                                          </p:val>
                                        </p:tav>
                                      </p:tavLst>
                                    </p:anim>
                                    <p:set>
                                      <p:cBhvr>
                                        <p:cTn id="11" dur="1" fill="hold">
                                          <p:stCondLst>
                                            <p:cond delay="500"/>
                                          </p:stCondLst>
                                        </p:cTn>
                                        <p:tgtEl>
                                          <p:spTgt spid="185"/>
                                        </p:tgtEl>
                                        <p:attrNameLst>
                                          <p:attrName>style.visibility</p:attrName>
                                        </p:attrNameLst>
                                      </p:cBhvr>
                                      <p:to>
                                        <p:strVal val="hidden"/>
                                      </p:to>
                                    </p:set>
                                  </p:childTnLst>
                                </p:cTn>
                              </p:par>
                            </p:childTnLst>
                          </p:cTn>
                        </p:par>
                        <p:par>
                          <p:cTn id="12" fill="hold">
                            <p:stCondLst>
                              <p:cond delay="1002"/>
                            </p:stCondLst>
                            <p:childTnLst>
                              <p:par>
                                <p:cTn id="13" presetID="31"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1000" fill="hold"/>
                                        <p:tgtEl>
                                          <p:spTgt spid="2"/>
                                        </p:tgtEl>
                                        <p:attrNameLst>
                                          <p:attrName>ppt_w</p:attrName>
                                        </p:attrNameLst>
                                      </p:cBhvr>
                                      <p:tavLst>
                                        <p:tav tm="0">
                                          <p:val>
                                            <p:fltVal val="0"/>
                                          </p:val>
                                        </p:tav>
                                        <p:tav tm="100000">
                                          <p:val>
                                            <p:strVal val="#ppt_w"/>
                                          </p:val>
                                        </p:tav>
                                      </p:tavLst>
                                    </p:anim>
                                    <p:anim calcmode="lin" valueType="num">
                                      <p:cBhvr>
                                        <p:cTn id="16" dur="1000" fill="hold"/>
                                        <p:tgtEl>
                                          <p:spTgt spid="2"/>
                                        </p:tgtEl>
                                        <p:attrNameLst>
                                          <p:attrName>ppt_h</p:attrName>
                                        </p:attrNameLst>
                                      </p:cBhvr>
                                      <p:tavLst>
                                        <p:tav tm="0">
                                          <p:val>
                                            <p:fltVal val="0"/>
                                          </p:val>
                                        </p:tav>
                                        <p:tav tm="100000">
                                          <p:val>
                                            <p:strVal val="#ppt_h"/>
                                          </p:val>
                                        </p:tav>
                                      </p:tavLst>
                                    </p:anim>
                                    <p:anim calcmode="lin" valueType="num">
                                      <p:cBhvr>
                                        <p:cTn id="17" dur="1000" fill="hold"/>
                                        <p:tgtEl>
                                          <p:spTgt spid="2"/>
                                        </p:tgtEl>
                                        <p:attrNameLst>
                                          <p:attrName>style.rotation</p:attrName>
                                        </p:attrNameLst>
                                      </p:cBhvr>
                                      <p:tavLst>
                                        <p:tav tm="0">
                                          <p:val>
                                            <p:fltVal val="90"/>
                                          </p:val>
                                        </p:tav>
                                        <p:tav tm="100000">
                                          <p:val>
                                            <p:fltVal val="0"/>
                                          </p:val>
                                        </p:tav>
                                      </p:tavLst>
                                    </p:anim>
                                    <p:animEffect transition="in" filter="fade">
                                      <p:cBhvr>
                                        <p:cTn id="18" dur="1000"/>
                                        <p:tgtEl>
                                          <p:spTgt spid="2"/>
                                        </p:tgtEl>
                                      </p:cBhvr>
                                    </p:animEffect>
                                  </p:childTnLst>
                                </p:cTn>
                              </p:par>
                            </p:childTnLst>
                          </p:cTn>
                        </p:par>
                        <p:par>
                          <p:cTn id="19" fill="hold">
                            <p:stCondLst>
                              <p:cond delay="2002"/>
                            </p:stCondLst>
                            <p:childTnLst>
                              <p:par>
                                <p:cTn id="20" presetID="9" presetClass="entr" presetSubtype="0"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dissolve">
                                      <p:cBhvr>
                                        <p:cTn id="22"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46">
            <a:extLst>
              <a:ext uri="{FF2B5EF4-FFF2-40B4-BE49-F238E27FC236}">
                <a16:creationId xmlns:a16="http://schemas.microsoft.com/office/drawing/2014/main" id="{F9B043CD-77A2-F09E-F3EB-CC5A88EC0EEE}"/>
              </a:ext>
            </a:extLst>
          </p:cNvPr>
          <p:cNvGrpSpPr/>
          <p:nvPr/>
        </p:nvGrpSpPr>
        <p:grpSpPr>
          <a:xfrm>
            <a:off x="3002479" y="4459084"/>
            <a:ext cx="5553044" cy="646331"/>
            <a:chOff x="3002479" y="4459084"/>
            <a:chExt cx="5553044" cy="646331"/>
          </a:xfrm>
        </p:grpSpPr>
        <p:sp>
          <p:nvSpPr>
            <p:cNvPr id="35" name="Rectangle: Top Corners Rounded 34">
              <a:extLst>
                <a:ext uri="{FF2B5EF4-FFF2-40B4-BE49-F238E27FC236}">
                  <a16:creationId xmlns:a16="http://schemas.microsoft.com/office/drawing/2014/main" id="{24DA9D91-B03D-E59B-02F3-E27E85EA91B9}"/>
                </a:ext>
              </a:extLst>
            </p:cNvPr>
            <p:cNvSpPr/>
            <p:nvPr/>
          </p:nvSpPr>
          <p:spPr>
            <a:xfrm rot="5400000">
              <a:off x="5555357" y="1906206"/>
              <a:ext cx="447288" cy="5553044"/>
            </a:xfrm>
            <a:prstGeom prst="round2SameRect">
              <a:avLst>
                <a:gd name="adj1" fmla="val 50000"/>
                <a:gd name="adj2" fmla="val 0"/>
              </a:avLst>
            </a:prstGeom>
            <a:solidFill>
              <a:srgbClr val="F37B21"/>
            </a:solidFill>
            <a:effectLst>
              <a:outerShdw blurRad="152400" dist="381000" dir="5400000" sx="108000" sy="108000" rotWithShape="0">
                <a:prstClr val="black">
                  <a:alpha val="15000"/>
                </a:prstClr>
              </a:outerShdw>
            </a:effectLst>
            <a:scene3d>
              <a:camera prst="orthographicFront"/>
              <a:lightRig rig="threePt" dir="t"/>
            </a:scene3d>
            <a:sp3d>
              <a:bevelT w="114300" prst="artDeco"/>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TextBox 42">
              <a:extLst>
                <a:ext uri="{FF2B5EF4-FFF2-40B4-BE49-F238E27FC236}">
                  <a16:creationId xmlns:a16="http://schemas.microsoft.com/office/drawing/2014/main" id="{EC631BC3-D14A-D8B0-E36B-6191FC1DAA9C}"/>
                </a:ext>
              </a:extLst>
            </p:cNvPr>
            <p:cNvSpPr txBox="1"/>
            <p:nvPr/>
          </p:nvSpPr>
          <p:spPr>
            <a:xfrm>
              <a:off x="3838575" y="4459084"/>
              <a:ext cx="1590675" cy="646331"/>
            </a:xfrm>
            <a:prstGeom prst="rect">
              <a:avLst/>
            </a:prstGeom>
            <a:noFill/>
          </p:spPr>
          <p:txBody>
            <a:bodyPr wrap="square" rtlCol="0">
              <a:spAutoFit/>
            </a:bodyPr>
            <a:lstStyle/>
            <a:p>
              <a:r>
                <a:rPr lang="en-US" dirty="0"/>
                <a:t>4. Dashboard </a:t>
              </a:r>
            </a:p>
            <a:p>
              <a:endParaRPr lang="en-IN" dirty="0"/>
            </a:p>
          </p:txBody>
        </p:sp>
      </p:grpSp>
      <p:grpSp>
        <p:nvGrpSpPr>
          <p:cNvPr id="45" name="Group 44">
            <a:extLst>
              <a:ext uri="{FF2B5EF4-FFF2-40B4-BE49-F238E27FC236}">
                <a16:creationId xmlns:a16="http://schemas.microsoft.com/office/drawing/2014/main" id="{1BB05D46-F863-92D2-3513-E782FF1A1A24}"/>
              </a:ext>
            </a:extLst>
          </p:cNvPr>
          <p:cNvGrpSpPr/>
          <p:nvPr/>
        </p:nvGrpSpPr>
        <p:grpSpPr>
          <a:xfrm>
            <a:off x="3002479" y="2456536"/>
            <a:ext cx="5553044" cy="667132"/>
            <a:chOff x="3002479" y="2456536"/>
            <a:chExt cx="5553044" cy="667132"/>
          </a:xfrm>
        </p:grpSpPr>
        <p:sp>
          <p:nvSpPr>
            <p:cNvPr id="36" name="Rectangle: Top Corners Rounded 35">
              <a:extLst>
                <a:ext uri="{FF2B5EF4-FFF2-40B4-BE49-F238E27FC236}">
                  <a16:creationId xmlns:a16="http://schemas.microsoft.com/office/drawing/2014/main" id="{E197C83D-E0F2-A181-E1CD-BB004A8192FD}"/>
                </a:ext>
              </a:extLst>
            </p:cNvPr>
            <p:cNvSpPr/>
            <p:nvPr/>
          </p:nvSpPr>
          <p:spPr>
            <a:xfrm rot="5400000">
              <a:off x="5555357" y="-96342"/>
              <a:ext cx="447288" cy="5553044"/>
            </a:xfrm>
            <a:prstGeom prst="round2SameRect">
              <a:avLst>
                <a:gd name="adj1" fmla="val 50000"/>
                <a:gd name="adj2" fmla="val 0"/>
              </a:avLst>
            </a:prstGeom>
            <a:solidFill>
              <a:srgbClr val="1E6EE3"/>
            </a:solidFill>
            <a:effectLst>
              <a:outerShdw blurRad="152400" dist="381000" dir="5400000" sx="108000" sy="108000" rotWithShape="0">
                <a:prstClr val="black">
                  <a:alpha val="15000"/>
                </a:prstClr>
              </a:outerShdw>
            </a:effectLst>
            <a:scene3d>
              <a:camera prst="orthographicFront"/>
              <a:lightRig rig="threePt" dir="t"/>
            </a:scene3d>
            <a:sp3d>
              <a:bevelT w="114300" prst="artDeco"/>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TextBox 40">
              <a:extLst>
                <a:ext uri="{FF2B5EF4-FFF2-40B4-BE49-F238E27FC236}">
                  <a16:creationId xmlns:a16="http://schemas.microsoft.com/office/drawing/2014/main" id="{E1BB0773-0838-79CD-9775-EC5280507846}"/>
                </a:ext>
              </a:extLst>
            </p:cNvPr>
            <p:cNvSpPr txBox="1"/>
            <p:nvPr/>
          </p:nvSpPr>
          <p:spPr>
            <a:xfrm>
              <a:off x="3838575" y="2477337"/>
              <a:ext cx="2752725" cy="646331"/>
            </a:xfrm>
            <a:prstGeom prst="rect">
              <a:avLst/>
            </a:prstGeom>
            <a:noFill/>
          </p:spPr>
          <p:txBody>
            <a:bodyPr wrap="square" rtlCol="0">
              <a:spAutoFit/>
            </a:bodyPr>
            <a:lstStyle/>
            <a:p>
              <a:r>
                <a:rPr lang="en-US" dirty="0"/>
                <a:t>2. Overview</a:t>
              </a:r>
            </a:p>
            <a:p>
              <a:endParaRPr lang="en-IN" dirty="0"/>
            </a:p>
          </p:txBody>
        </p:sp>
      </p:grpSp>
      <p:grpSp>
        <p:nvGrpSpPr>
          <p:cNvPr id="46" name="Group 45">
            <a:extLst>
              <a:ext uri="{FF2B5EF4-FFF2-40B4-BE49-F238E27FC236}">
                <a16:creationId xmlns:a16="http://schemas.microsoft.com/office/drawing/2014/main" id="{EF7CBB89-CBAE-542A-205E-B787DB1A5C88}"/>
              </a:ext>
            </a:extLst>
          </p:cNvPr>
          <p:cNvGrpSpPr/>
          <p:nvPr/>
        </p:nvGrpSpPr>
        <p:grpSpPr>
          <a:xfrm>
            <a:off x="3002479" y="3474293"/>
            <a:ext cx="5553044" cy="646331"/>
            <a:chOff x="3002479" y="3474293"/>
            <a:chExt cx="5553044" cy="646331"/>
          </a:xfrm>
        </p:grpSpPr>
        <p:sp>
          <p:nvSpPr>
            <p:cNvPr id="37" name="Rectangle: Top Corners Rounded 36">
              <a:extLst>
                <a:ext uri="{FF2B5EF4-FFF2-40B4-BE49-F238E27FC236}">
                  <a16:creationId xmlns:a16="http://schemas.microsoft.com/office/drawing/2014/main" id="{2B284A3C-80AD-FBFB-C61F-D507827B7CA6}"/>
                </a:ext>
              </a:extLst>
            </p:cNvPr>
            <p:cNvSpPr/>
            <p:nvPr/>
          </p:nvSpPr>
          <p:spPr>
            <a:xfrm rot="5400000">
              <a:off x="5555356" y="921416"/>
              <a:ext cx="447290" cy="5553044"/>
            </a:xfrm>
            <a:prstGeom prst="round2SameRect">
              <a:avLst>
                <a:gd name="adj1" fmla="val 50000"/>
                <a:gd name="adj2" fmla="val 0"/>
              </a:avLst>
            </a:prstGeom>
            <a:solidFill>
              <a:srgbClr val="318F87"/>
            </a:solidFill>
            <a:effectLst>
              <a:outerShdw blurRad="152400" dist="381000" dir="5400000" sx="108000" sy="108000" rotWithShape="0">
                <a:prstClr val="black">
                  <a:alpha val="15000"/>
                </a:prstClr>
              </a:outerShdw>
            </a:effectLst>
            <a:scene3d>
              <a:camera prst="orthographicFront"/>
              <a:lightRig rig="threePt" dir="t"/>
            </a:scene3d>
            <a:sp3d>
              <a:bevelT w="114300" prst="artDeco"/>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TextBox 41">
              <a:extLst>
                <a:ext uri="{FF2B5EF4-FFF2-40B4-BE49-F238E27FC236}">
                  <a16:creationId xmlns:a16="http://schemas.microsoft.com/office/drawing/2014/main" id="{4D03ED24-47A9-E540-9998-9F7A2074F12D}"/>
                </a:ext>
              </a:extLst>
            </p:cNvPr>
            <p:cNvSpPr txBox="1"/>
            <p:nvPr/>
          </p:nvSpPr>
          <p:spPr>
            <a:xfrm>
              <a:off x="3838575" y="3474293"/>
              <a:ext cx="1704975" cy="646331"/>
            </a:xfrm>
            <a:prstGeom prst="rect">
              <a:avLst/>
            </a:prstGeom>
            <a:noFill/>
          </p:spPr>
          <p:txBody>
            <a:bodyPr wrap="square" rtlCol="0">
              <a:spAutoFit/>
            </a:bodyPr>
            <a:lstStyle/>
            <a:p>
              <a:r>
                <a:rPr lang="en-US" dirty="0"/>
                <a:t>3. KPI’s</a:t>
              </a:r>
            </a:p>
            <a:p>
              <a:endParaRPr lang="en-IN" dirty="0"/>
            </a:p>
          </p:txBody>
        </p:sp>
      </p:grpSp>
      <p:grpSp>
        <p:nvGrpSpPr>
          <p:cNvPr id="44" name="Group 43">
            <a:extLst>
              <a:ext uri="{FF2B5EF4-FFF2-40B4-BE49-F238E27FC236}">
                <a16:creationId xmlns:a16="http://schemas.microsoft.com/office/drawing/2014/main" id="{9095945A-3D2F-1FBC-12C4-37F552F294DB}"/>
              </a:ext>
            </a:extLst>
          </p:cNvPr>
          <p:cNvGrpSpPr/>
          <p:nvPr/>
        </p:nvGrpSpPr>
        <p:grpSpPr>
          <a:xfrm>
            <a:off x="2994328" y="1427643"/>
            <a:ext cx="5553044" cy="646331"/>
            <a:chOff x="2994328" y="1487012"/>
            <a:chExt cx="5553044" cy="646331"/>
          </a:xfrm>
        </p:grpSpPr>
        <p:sp>
          <p:nvSpPr>
            <p:cNvPr id="34" name="Rectangle: Top Corners Rounded 33">
              <a:extLst>
                <a:ext uri="{FF2B5EF4-FFF2-40B4-BE49-F238E27FC236}">
                  <a16:creationId xmlns:a16="http://schemas.microsoft.com/office/drawing/2014/main" id="{7FA39D5A-13AE-3935-E482-FA2E86B87691}"/>
                </a:ext>
              </a:extLst>
            </p:cNvPr>
            <p:cNvSpPr/>
            <p:nvPr/>
          </p:nvSpPr>
          <p:spPr>
            <a:xfrm rot="5400000">
              <a:off x="5547205" y="-1065865"/>
              <a:ext cx="447290" cy="5553044"/>
            </a:xfrm>
            <a:prstGeom prst="round2SameRect">
              <a:avLst>
                <a:gd name="adj1" fmla="val 50000"/>
                <a:gd name="adj2" fmla="val 0"/>
              </a:avLst>
            </a:prstGeom>
            <a:solidFill>
              <a:srgbClr val="ED28DF"/>
            </a:solidFill>
            <a:effectLst>
              <a:outerShdw blurRad="152400" dist="381000" dir="5400000" sx="108000" sy="108000" rotWithShape="0">
                <a:prstClr val="black">
                  <a:alpha val="15000"/>
                </a:prstClr>
              </a:outerShdw>
            </a:effectLst>
            <a:scene3d>
              <a:camera prst="orthographicFront"/>
              <a:lightRig rig="threePt" dir="t"/>
            </a:scene3d>
            <a:sp3d>
              <a:bevelT w="114300" prst="artDeco"/>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0" name="TextBox 39">
              <a:extLst>
                <a:ext uri="{FF2B5EF4-FFF2-40B4-BE49-F238E27FC236}">
                  <a16:creationId xmlns:a16="http://schemas.microsoft.com/office/drawing/2014/main" id="{CF37DEE0-4200-C1D3-2EA9-314B9F4995DB}"/>
                </a:ext>
              </a:extLst>
            </p:cNvPr>
            <p:cNvSpPr txBox="1"/>
            <p:nvPr/>
          </p:nvSpPr>
          <p:spPr>
            <a:xfrm>
              <a:off x="3838575" y="1487012"/>
              <a:ext cx="3000375" cy="646331"/>
            </a:xfrm>
            <a:prstGeom prst="rect">
              <a:avLst/>
            </a:prstGeom>
            <a:noFill/>
          </p:spPr>
          <p:txBody>
            <a:bodyPr wrap="square" rtlCol="0">
              <a:spAutoFit/>
            </a:bodyPr>
            <a:lstStyle/>
            <a:p>
              <a:r>
                <a:rPr lang="en-US" dirty="0"/>
                <a:t>1. Preparation</a:t>
              </a:r>
            </a:p>
            <a:p>
              <a:endParaRPr lang="en-IN" dirty="0"/>
            </a:p>
          </p:txBody>
        </p:sp>
      </p:grpSp>
      <p:sp>
        <p:nvSpPr>
          <p:cNvPr id="4" name="Title 3">
            <a:extLst>
              <a:ext uri="{FF2B5EF4-FFF2-40B4-BE49-F238E27FC236}">
                <a16:creationId xmlns:a16="http://schemas.microsoft.com/office/drawing/2014/main" id="{E9C5BCEA-0D60-499C-8B58-B06D17C425E7}"/>
              </a:ext>
            </a:extLst>
          </p:cNvPr>
          <p:cNvSpPr>
            <a:spLocks noGrp="1"/>
          </p:cNvSpPr>
          <p:nvPr>
            <p:ph type="title"/>
          </p:nvPr>
        </p:nvSpPr>
        <p:spPr>
          <a:xfrm>
            <a:off x="1520420" y="14010"/>
            <a:ext cx="9905998" cy="843163"/>
          </a:xfrm>
        </p:spPr>
        <p:txBody>
          <a:bodyPr>
            <a:normAutofit/>
          </a:bodyPr>
          <a:lstStyle/>
          <a:p>
            <a:r>
              <a:rPr lang="en-US" sz="2000" dirty="0"/>
              <a:t>Aim for this Presentation is to discover some insights by using visualization</a:t>
            </a:r>
          </a:p>
        </p:txBody>
      </p:sp>
      <p:grpSp>
        <p:nvGrpSpPr>
          <p:cNvPr id="38" name="Group 37">
            <a:extLst>
              <a:ext uri="{FF2B5EF4-FFF2-40B4-BE49-F238E27FC236}">
                <a16:creationId xmlns:a16="http://schemas.microsoft.com/office/drawing/2014/main" id="{B29F4D81-1FA4-0FBD-0D8D-F9187978B5BC}"/>
              </a:ext>
            </a:extLst>
          </p:cNvPr>
          <p:cNvGrpSpPr/>
          <p:nvPr/>
        </p:nvGrpSpPr>
        <p:grpSpPr>
          <a:xfrm>
            <a:off x="1456403" y="596226"/>
            <a:ext cx="1570531" cy="5935854"/>
            <a:chOff x="1456403" y="596226"/>
            <a:chExt cx="1570531" cy="5935854"/>
          </a:xfrm>
        </p:grpSpPr>
        <p:sp>
          <p:nvSpPr>
            <p:cNvPr id="19" name="Flowchart: Connector 18">
              <a:extLst>
                <a:ext uri="{FF2B5EF4-FFF2-40B4-BE49-F238E27FC236}">
                  <a16:creationId xmlns:a16="http://schemas.microsoft.com/office/drawing/2014/main" id="{67A9088D-3CE7-8520-0ADC-B22760106EF9}"/>
                </a:ext>
              </a:extLst>
            </p:cNvPr>
            <p:cNvSpPr/>
            <p:nvPr/>
          </p:nvSpPr>
          <p:spPr>
            <a:xfrm>
              <a:off x="1464554" y="4120624"/>
              <a:ext cx="1562379" cy="1530000"/>
            </a:xfrm>
            <a:prstGeom prst="flowChartConnector">
              <a:avLst/>
            </a:prstGeom>
            <a:solidFill>
              <a:srgbClr val="FFE985"/>
            </a:solidFill>
            <a:ln>
              <a:noFill/>
            </a:ln>
            <a:scene3d>
              <a:camera prst="isometricOffAxis1Top"/>
              <a:lightRig rig="threePt" dir="t"/>
            </a:scene3d>
            <a:sp3d>
              <a:bevelB w="768350" h="1651000" prst="angl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5" name="Group 14">
              <a:extLst>
                <a:ext uri="{FF2B5EF4-FFF2-40B4-BE49-F238E27FC236}">
                  <a16:creationId xmlns:a16="http://schemas.microsoft.com/office/drawing/2014/main" id="{A2A20AF0-10ED-C7B0-53FE-F8B278D28644}"/>
                </a:ext>
              </a:extLst>
            </p:cNvPr>
            <p:cNvGrpSpPr/>
            <p:nvPr/>
          </p:nvGrpSpPr>
          <p:grpSpPr>
            <a:xfrm>
              <a:off x="1464554" y="3610173"/>
              <a:ext cx="1546077" cy="1700669"/>
              <a:chOff x="1507540" y="2447635"/>
              <a:chExt cx="1254133" cy="1080655"/>
            </a:xfrm>
          </p:grpSpPr>
          <p:sp>
            <p:nvSpPr>
              <p:cNvPr id="16" name="Hexagon 15">
                <a:extLst>
                  <a:ext uri="{FF2B5EF4-FFF2-40B4-BE49-F238E27FC236}">
                    <a16:creationId xmlns:a16="http://schemas.microsoft.com/office/drawing/2014/main" id="{247957CD-FF7E-5CCE-E5B1-1F9C32359089}"/>
                  </a:ext>
                </a:extLst>
              </p:cNvPr>
              <p:cNvSpPr/>
              <p:nvPr/>
            </p:nvSpPr>
            <p:spPr>
              <a:xfrm>
                <a:off x="1507540" y="2447635"/>
                <a:ext cx="1254133" cy="1080655"/>
              </a:xfrm>
              <a:prstGeom prst="hexagon">
                <a:avLst/>
              </a:prstGeom>
              <a:solidFill>
                <a:srgbClr val="FBB353"/>
              </a:solidFill>
              <a:scene3d>
                <a:camera prst="perspectiveRelaxedModerately">
                  <a:rot lat="18000000" lon="0" rev="0"/>
                </a:camera>
                <a:lightRig rig="threePt" dir="t"/>
              </a:scene3d>
              <a:sp3d extrusionH="539750">
                <a:extrusionClr>
                  <a:srgbClr val="D86006"/>
                </a:extrusion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a:extLst>
                  <a:ext uri="{FF2B5EF4-FFF2-40B4-BE49-F238E27FC236}">
                    <a16:creationId xmlns:a16="http://schemas.microsoft.com/office/drawing/2014/main" id="{9A51BD6A-8599-6444-7A29-D0675CCF1E57}"/>
                  </a:ext>
                </a:extLst>
              </p:cNvPr>
              <p:cNvSpPr/>
              <p:nvPr/>
            </p:nvSpPr>
            <p:spPr>
              <a:xfrm>
                <a:off x="1813242" y="2910606"/>
                <a:ext cx="642728" cy="162794"/>
              </a:xfrm>
              <a:prstGeom prst="ellipse">
                <a:avLst/>
              </a:prstGeom>
              <a:solidFill>
                <a:schemeClr val="bg1"/>
              </a:solidFill>
              <a:scene3d>
                <a:camera prst="orthographicFront"/>
                <a:lightRig rig="threePt" dir="t"/>
              </a:scene3d>
              <a:sp3d extrusionH="76200">
                <a:extrusionClr>
                  <a:srgbClr val="D86006"/>
                </a:extrusion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2" name="Group 11">
              <a:extLst>
                <a:ext uri="{FF2B5EF4-FFF2-40B4-BE49-F238E27FC236}">
                  <a16:creationId xmlns:a16="http://schemas.microsoft.com/office/drawing/2014/main" id="{1884D12C-9944-F28C-2DDB-E9D2484F6946}"/>
                </a:ext>
              </a:extLst>
            </p:cNvPr>
            <p:cNvGrpSpPr/>
            <p:nvPr/>
          </p:nvGrpSpPr>
          <p:grpSpPr>
            <a:xfrm>
              <a:off x="1480857" y="2625382"/>
              <a:ext cx="1546077" cy="1700669"/>
              <a:chOff x="1507540" y="2447635"/>
              <a:chExt cx="1254133" cy="1080655"/>
            </a:xfrm>
          </p:grpSpPr>
          <p:sp>
            <p:nvSpPr>
              <p:cNvPr id="13" name="Hexagon 12">
                <a:extLst>
                  <a:ext uri="{FF2B5EF4-FFF2-40B4-BE49-F238E27FC236}">
                    <a16:creationId xmlns:a16="http://schemas.microsoft.com/office/drawing/2014/main" id="{541B8B47-5D6D-9543-51BC-6E7FADB94180}"/>
                  </a:ext>
                </a:extLst>
              </p:cNvPr>
              <p:cNvSpPr/>
              <p:nvPr/>
            </p:nvSpPr>
            <p:spPr>
              <a:xfrm>
                <a:off x="1507540" y="2447635"/>
                <a:ext cx="1254133" cy="1080655"/>
              </a:xfrm>
              <a:prstGeom prst="hexagon">
                <a:avLst/>
              </a:prstGeom>
              <a:solidFill>
                <a:srgbClr val="FBB353"/>
              </a:solidFill>
              <a:scene3d>
                <a:camera prst="perspectiveRelaxedModerately">
                  <a:rot lat="18000000" lon="0" rev="0"/>
                </a:camera>
                <a:lightRig rig="threePt" dir="t"/>
              </a:scene3d>
              <a:sp3d extrusionH="539750">
                <a:extrusionClr>
                  <a:srgbClr val="15756C"/>
                </a:extrusion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Oval 13">
                <a:extLst>
                  <a:ext uri="{FF2B5EF4-FFF2-40B4-BE49-F238E27FC236}">
                    <a16:creationId xmlns:a16="http://schemas.microsoft.com/office/drawing/2014/main" id="{710C4712-AA85-1AED-AD6A-B865C3B78E4D}"/>
                  </a:ext>
                </a:extLst>
              </p:cNvPr>
              <p:cNvSpPr/>
              <p:nvPr/>
            </p:nvSpPr>
            <p:spPr>
              <a:xfrm>
                <a:off x="1813242" y="2910606"/>
                <a:ext cx="642728" cy="162794"/>
              </a:xfrm>
              <a:prstGeom prst="ellipse">
                <a:avLst/>
              </a:prstGeom>
              <a:solidFill>
                <a:schemeClr val="bg1"/>
              </a:solidFill>
              <a:scene3d>
                <a:camera prst="orthographicFront"/>
                <a:lightRig rig="threePt" dir="t"/>
              </a:scene3d>
              <a:sp3d extrusionH="76200">
                <a:extrusionClr>
                  <a:srgbClr val="15756C"/>
                </a:extrusion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9" name="Group 8">
              <a:extLst>
                <a:ext uri="{FF2B5EF4-FFF2-40B4-BE49-F238E27FC236}">
                  <a16:creationId xmlns:a16="http://schemas.microsoft.com/office/drawing/2014/main" id="{BCA686C1-47DF-BC60-C4EF-F777415D2B2B}"/>
                </a:ext>
              </a:extLst>
            </p:cNvPr>
            <p:cNvGrpSpPr/>
            <p:nvPr/>
          </p:nvGrpSpPr>
          <p:grpSpPr>
            <a:xfrm>
              <a:off x="1472706" y="1613984"/>
              <a:ext cx="1546077" cy="1700669"/>
              <a:chOff x="1507540" y="2447635"/>
              <a:chExt cx="1254133" cy="1080655"/>
            </a:xfrm>
          </p:grpSpPr>
          <p:sp>
            <p:nvSpPr>
              <p:cNvPr id="10" name="Hexagon 9">
                <a:extLst>
                  <a:ext uri="{FF2B5EF4-FFF2-40B4-BE49-F238E27FC236}">
                    <a16:creationId xmlns:a16="http://schemas.microsoft.com/office/drawing/2014/main" id="{41F3A444-8D4F-731D-5389-AD38755BAD7E}"/>
                  </a:ext>
                </a:extLst>
              </p:cNvPr>
              <p:cNvSpPr/>
              <p:nvPr/>
            </p:nvSpPr>
            <p:spPr>
              <a:xfrm>
                <a:off x="1507540" y="2447635"/>
                <a:ext cx="1254133" cy="1080655"/>
              </a:xfrm>
              <a:prstGeom prst="hexagon">
                <a:avLst/>
              </a:prstGeom>
              <a:solidFill>
                <a:srgbClr val="FBB353"/>
              </a:solidFill>
              <a:scene3d>
                <a:camera prst="perspectiveRelaxedModerately">
                  <a:rot lat="18000000" lon="0" rev="0"/>
                </a:camera>
                <a:lightRig rig="threePt" dir="t"/>
              </a:scene3d>
              <a:sp3d extrusionH="539750">
                <a:extrusionClr>
                  <a:srgbClr val="0051C8"/>
                </a:extrusion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Oval 10">
                <a:extLst>
                  <a:ext uri="{FF2B5EF4-FFF2-40B4-BE49-F238E27FC236}">
                    <a16:creationId xmlns:a16="http://schemas.microsoft.com/office/drawing/2014/main" id="{04E1C963-7719-7E7B-C5F0-603A704B720C}"/>
                  </a:ext>
                </a:extLst>
              </p:cNvPr>
              <p:cNvSpPr/>
              <p:nvPr/>
            </p:nvSpPr>
            <p:spPr>
              <a:xfrm>
                <a:off x="1813242" y="2910606"/>
                <a:ext cx="642728" cy="162794"/>
              </a:xfrm>
              <a:prstGeom prst="ellipse">
                <a:avLst/>
              </a:prstGeom>
              <a:solidFill>
                <a:schemeClr val="bg1"/>
              </a:solidFill>
              <a:scene3d>
                <a:camera prst="orthographicFront"/>
                <a:lightRig rig="threePt" dir="t"/>
              </a:scene3d>
              <a:sp3d extrusionH="76200">
                <a:extrusionClr>
                  <a:srgbClr val="0051C8"/>
                </a:extrusion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6" name="Group 5">
              <a:extLst>
                <a:ext uri="{FF2B5EF4-FFF2-40B4-BE49-F238E27FC236}">
                  <a16:creationId xmlns:a16="http://schemas.microsoft.com/office/drawing/2014/main" id="{010152E8-3A62-9855-792A-509C4DA89ACB}"/>
                </a:ext>
              </a:extLst>
            </p:cNvPr>
            <p:cNvGrpSpPr/>
            <p:nvPr/>
          </p:nvGrpSpPr>
          <p:grpSpPr>
            <a:xfrm>
              <a:off x="1456403" y="596226"/>
              <a:ext cx="1546077" cy="1700669"/>
              <a:chOff x="1500927" y="2416986"/>
              <a:chExt cx="1254133" cy="1080655"/>
            </a:xfrm>
          </p:grpSpPr>
          <p:sp>
            <p:nvSpPr>
              <p:cNvPr id="7" name="Hexagon 6">
                <a:extLst>
                  <a:ext uri="{FF2B5EF4-FFF2-40B4-BE49-F238E27FC236}">
                    <a16:creationId xmlns:a16="http://schemas.microsoft.com/office/drawing/2014/main" id="{2E6B6CD5-4595-4C8C-7F8B-316AD9A6D84A}"/>
                  </a:ext>
                </a:extLst>
              </p:cNvPr>
              <p:cNvSpPr/>
              <p:nvPr/>
            </p:nvSpPr>
            <p:spPr>
              <a:xfrm>
                <a:off x="1500927" y="2416986"/>
                <a:ext cx="1254133" cy="1080655"/>
              </a:xfrm>
              <a:prstGeom prst="hexagon">
                <a:avLst/>
              </a:prstGeom>
              <a:solidFill>
                <a:srgbClr val="FBB353"/>
              </a:solidFill>
              <a:scene3d>
                <a:camera prst="perspectiveRelaxedModerately">
                  <a:rot lat="18000000" lon="0" rev="0"/>
                </a:camera>
                <a:lightRig rig="threePt" dir="t"/>
              </a:scene3d>
              <a:sp3d extrusionH="539750">
                <a:extrusionClr>
                  <a:srgbClr val="D20CC4"/>
                </a:extrusion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Oval 7">
                <a:extLst>
                  <a:ext uri="{FF2B5EF4-FFF2-40B4-BE49-F238E27FC236}">
                    <a16:creationId xmlns:a16="http://schemas.microsoft.com/office/drawing/2014/main" id="{8EB38526-179F-E264-039B-140C1F1A6832}"/>
                  </a:ext>
                </a:extLst>
              </p:cNvPr>
              <p:cNvSpPr/>
              <p:nvPr/>
            </p:nvSpPr>
            <p:spPr>
              <a:xfrm>
                <a:off x="1813242" y="2910606"/>
                <a:ext cx="642728" cy="162794"/>
              </a:xfrm>
              <a:prstGeom prst="ellipse">
                <a:avLst/>
              </a:prstGeom>
              <a:solidFill>
                <a:schemeClr val="bg1"/>
              </a:solidFill>
              <a:scene3d>
                <a:camera prst="orthographicFront"/>
                <a:lightRig rig="threePt" dir="t"/>
              </a:scene3d>
              <a:sp3d extrusionH="76200">
                <a:extrusionClr>
                  <a:srgbClr val="D20CC4"/>
                </a:extrusion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0" name="Isosceles Triangle 19">
              <a:extLst>
                <a:ext uri="{FF2B5EF4-FFF2-40B4-BE49-F238E27FC236}">
                  <a16:creationId xmlns:a16="http://schemas.microsoft.com/office/drawing/2014/main" id="{D6814F54-4622-90EC-C666-037A032E86CF}"/>
                </a:ext>
              </a:extLst>
            </p:cNvPr>
            <p:cNvSpPr/>
            <p:nvPr/>
          </p:nvSpPr>
          <p:spPr>
            <a:xfrm flipV="1">
              <a:off x="2061694" y="6134016"/>
              <a:ext cx="358045" cy="398064"/>
            </a:xfrm>
            <a:prstGeom prst="triangle">
              <a:avLst/>
            </a:prstGeom>
            <a:solidFill>
              <a:srgbClr val="3A3A3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19818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2000"/>
                                        <p:tgtEl>
                                          <p:spTgt spid="38"/>
                                        </p:tgtEl>
                                      </p:cBhvr>
                                    </p:animEffect>
                                  </p:childTnLst>
                                </p:cTn>
                              </p:par>
                            </p:childTnLst>
                          </p:cTn>
                        </p:par>
                        <p:par>
                          <p:cTn id="8" fill="hold">
                            <p:stCondLst>
                              <p:cond delay="2000"/>
                            </p:stCondLst>
                            <p:childTnLst>
                              <p:par>
                                <p:cTn id="9" presetID="22" presetClass="entr" presetSubtype="8"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wipe(left)">
                                      <p:cBhvr>
                                        <p:cTn id="11" dur="1000"/>
                                        <p:tgtEl>
                                          <p:spTgt spid="44"/>
                                        </p:tgtEl>
                                      </p:cBhvr>
                                    </p:animEffect>
                                  </p:childTnLst>
                                </p:cTn>
                              </p:par>
                            </p:childTnLst>
                          </p:cTn>
                        </p:par>
                        <p:par>
                          <p:cTn id="12" fill="hold">
                            <p:stCondLst>
                              <p:cond delay="3000"/>
                            </p:stCondLst>
                            <p:childTnLst>
                              <p:par>
                                <p:cTn id="13" presetID="22" presetClass="entr" presetSubtype="8" fill="hold" nodeType="afterEffect">
                                  <p:stCondLst>
                                    <p:cond delay="40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1000"/>
                                        <p:tgtEl>
                                          <p:spTgt spid="45"/>
                                        </p:tgtEl>
                                      </p:cBhvr>
                                    </p:animEffect>
                                  </p:childTnLst>
                                </p:cTn>
                              </p:par>
                            </p:childTnLst>
                          </p:cTn>
                        </p:par>
                        <p:par>
                          <p:cTn id="16" fill="hold">
                            <p:stCondLst>
                              <p:cond delay="4400"/>
                            </p:stCondLst>
                            <p:childTnLst>
                              <p:par>
                                <p:cTn id="17" presetID="22" presetClass="entr" presetSubtype="8" fill="hold" nodeType="after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wipe(left)">
                                      <p:cBhvr>
                                        <p:cTn id="19" dur="1000"/>
                                        <p:tgtEl>
                                          <p:spTgt spid="46"/>
                                        </p:tgtEl>
                                      </p:cBhvr>
                                    </p:animEffect>
                                  </p:childTnLst>
                                </p:cTn>
                              </p:par>
                            </p:childTnLst>
                          </p:cTn>
                        </p:par>
                        <p:par>
                          <p:cTn id="20" fill="hold">
                            <p:stCondLst>
                              <p:cond delay="5400"/>
                            </p:stCondLst>
                            <p:childTnLst>
                              <p:par>
                                <p:cTn id="21" presetID="22" presetClass="entr" presetSubtype="8" fill="hold" nodeType="afterEffect">
                                  <p:stCondLst>
                                    <p:cond delay="0"/>
                                  </p:stCondLst>
                                  <p:childTnLst>
                                    <p:set>
                                      <p:cBhvr>
                                        <p:cTn id="22" dur="1" fill="hold">
                                          <p:stCondLst>
                                            <p:cond delay="0"/>
                                          </p:stCondLst>
                                        </p:cTn>
                                        <p:tgtEl>
                                          <p:spTgt spid="47"/>
                                        </p:tgtEl>
                                        <p:attrNameLst>
                                          <p:attrName>style.visibility</p:attrName>
                                        </p:attrNameLst>
                                      </p:cBhvr>
                                      <p:to>
                                        <p:strVal val="visible"/>
                                      </p:to>
                                    </p:set>
                                    <p:animEffect transition="in" filter="wipe(left)">
                                      <p:cBhvr>
                                        <p:cTn id="23" dur="1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CA5F4-F938-4BF6-8C8F-FDA8A26FF9A3}"/>
              </a:ext>
            </a:extLst>
          </p:cNvPr>
          <p:cNvSpPr/>
          <p:nvPr/>
        </p:nvSpPr>
        <p:spPr>
          <a:xfrm>
            <a:off x="4977762" y="38484"/>
            <a:ext cx="2619435" cy="707886"/>
          </a:xfrm>
          <a:prstGeom prst="rect">
            <a:avLst/>
          </a:prstGeom>
          <a:effectLst/>
        </p:spPr>
        <p:txBody>
          <a:bodyPr wrap="none">
            <a:spAutoFit/>
          </a:bodyPr>
          <a:lstStyle/>
          <a:p>
            <a:pPr algn="ctr"/>
            <a:r>
              <a:rPr lang="en-US" sz="4000" dirty="0">
                <a:ln w="0"/>
                <a:solidFill>
                  <a:srgbClr val="FFFF00"/>
                </a:solidFill>
                <a:effectLst>
                  <a:outerShdw blurRad="38100" dist="19050" dir="2700000" algn="tl" rotWithShape="0">
                    <a:schemeClr val="dk1">
                      <a:alpha val="40000"/>
                    </a:schemeClr>
                  </a:outerShdw>
                </a:effectLst>
              </a:rPr>
              <a:t>Preparation</a:t>
            </a:r>
          </a:p>
        </p:txBody>
      </p:sp>
      <p:sp>
        <p:nvSpPr>
          <p:cNvPr id="5" name="TextBox 4">
            <a:extLst>
              <a:ext uri="{FF2B5EF4-FFF2-40B4-BE49-F238E27FC236}">
                <a16:creationId xmlns:a16="http://schemas.microsoft.com/office/drawing/2014/main" id="{1029D013-3977-487D-8647-1A79FF30486E}"/>
              </a:ext>
            </a:extLst>
          </p:cNvPr>
          <p:cNvSpPr txBox="1"/>
          <p:nvPr/>
        </p:nvSpPr>
        <p:spPr>
          <a:xfrm>
            <a:off x="1685926" y="819150"/>
            <a:ext cx="9696450" cy="646331"/>
          </a:xfrm>
          <a:prstGeom prst="rect">
            <a:avLst/>
          </a:prstGeom>
          <a:noFill/>
        </p:spPr>
        <p:txBody>
          <a:bodyPr wrap="square" rtlCol="0">
            <a:spAutoFit/>
          </a:bodyPr>
          <a:lstStyle/>
          <a:p>
            <a:r>
              <a:rPr lang="en-US" dirty="0">
                <a:solidFill>
                  <a:schemeClr val="tx1">
                    <a:lumMod val="85000"/>
                  </a:schemeClr>
                </a:solidFill>
              </a:rPr>
              <a:t>We have established connection between 2 files and removes some of the columns which contains more than 30% null and blank values.</a:t>
            </a:r>
          </a:p>
        </p:txBody>
      </p:sp>
      <p:pic>
        <p:nvPicPr>
          <p:cNvPr id="7" name="Picture 6">
            <a:extLst>
              <a:ext uri="{FF2B5EF4-FFF2-40B4-BE49-F238E27FC236}">
                <a16:creationId xmlns:a16="http://schemas.microsoft.com/office/drawing/2014/main" id="{54AC2E2F-BC6F-402C-9F0B-AC37859637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0806" y="2263854"/>
            <a:ext cx="5421144" cy="4435912"/>
          </a:xfrm>
          <a:prstGeom prst="rect">
            <a:avLst/>
          </a:prstGeom>
        </p:spPr>
      </p:pic>
      <p:pic>
        <p:nvPicPr>
          <p:cNvPr id="9" name="Picture 8">
            <a:extLst>
              <a:ext uri="{FF2B5EF4-FFF2-40B4-BE49-F238E27FC236}">
                <a16:creationId xmlns:a16="http://schemas.microsoft.com/office/drawing/2014/main" id="{874D52E1-BA48-427C-A0CD-B86D37447E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050" y="2276472"/>
            <a:ext cx="5629275" cy="4423294"/>
          </a:xfrm>
          <a:prstGeom prst="rect">
            <a:avLst/>
          </a:prstGeom>
        </p:spPr>
      </p:pic>
      <p:sp>
        <p:nvSpPr>
          <p:cNvPr id="2" name="TextBox 1">
            <a:extLst>
              <a:ext uri="{FF2B5EF4-FFF2-40B4-BE49-F238E27FC236}">
                <a16:creationId xmlns:a16="http://schemas.microsoft.com/office/drawing/2014/main" id="{48091ADB-B085-4C32-A7DC-C5FC2920898A}"/>
              </a:ext>
            </a:extLst>
          </p:cNvPr>
          <p:cNvSpPr txBox="1"/>
          <p:nvPr/>
        </p:nvSpPr>
        <p:spPr>
          <a:xfrm>
            <a:off x="2645923" y="1799777"/>
            <a:ext cx="1021405" cy="369332"/>
          </a:xfrm>
          <a:prstGeom prst="rect">
            <a:avLst/>
          </a:prstGeom>
          <a:noFill/>
        </p:spPr>
        <p:txBody>
          <a:bodyPr wrap="square" rtlCol="0">
            <a:spAutoFit/>
          </a:bodyPr>
          <a:lstStyle/>
          <a:p>
            <a:r>
              <a:rPr lang="en-US" dirty="0">
                <a:ln w="0"/>
                <a:solidFill>
                  <a:srgbClr val="FFFF00"/>
                </a:solidFill>
                <a:effectLst>
                  <a:reflection blurRad="6350" stA="53000" endA="300" endPos="35500" dir="5400000" sy="-90000" algn="bl" rotWithShape="0"/>
                </a:effectLst>
              </a:rPr>
              <a:t>Table-1</a:t>
            </a:r>
          </a:p>
        </p:txBody>
      </p:sp>
      <p:sp>
        <p:nvSpPr>
          <p:cNvPr id="3" name="Rectangle 2">
            <a:extLst>
              <a:ext uri="{FF2B5EF4-FFF2-40B4-BE49-F238E27FC236}">
                <a16:creationId xmlns:a16="http://schemas.microsoft.com/office/drawing/2014/main" id="{66142678-475C-4150-AD7C-BE1D8A62748C}"/>
              </a:ext>
            </a:extLst>
          </p:cNvPr>
          <p:cNvSpPr/>
          <p:nvPr/>
        </p:nvSpPr>
        <p:spPr>
          <a:xfrm>
            <a:off x="8524674" y="1799777"/>
            <a:ext cx="895951" cy="369332"/>
          </a:xfrm>
          <a:prstGeom prst="rect">
            <a:avLst/>
          </a:prstGeom>
        </p:spPr>
        <p:txBody>
          <a:bodyPr wrap="none">
            <a:spAutoFit/>
          </a:bodyPr>
          <a:lstStyle/>
          <a:p>
            <a:r>
              <a:rPr lang="en-US" dirty="0">
                <a:ln w="0"/>
                <a:solidFill>
                  <a:srgbClr val="FFFF00"/>
                </a:solidFill>
                <a:effectLst>
                  <a:reflection blurRad="6350" stA="53000" endA="300" endPos="35500" dir="5400000" sy="-90000" algn="bl" rotWithShape="0"/>
                </a:effectLst>
              </a:rPr>
              <a:t>Table-2</a:t>
            </a:r>
          </a:p>
        </p:txBody>
      </p:sp>
    </p:spTree>
    <p:extLst>
      <p:ext uri="{BB962C8B-B14F-4D97-AF65-F5344CB8AC3E}">
        <p14:creationId xmlns:p14="http://schemas.microsoft.com/office/powerpoint/2010/main" val="839727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9B19A9B-62E2-2108-4E4F-227C7E345E6C}"/>
              </a:ext>
            </a:extLst>
          </p:cNvPr>
          <p:cNvSpPr/>
          <p:nvPr/>
        </p:nvSpPr>
        <p:spPr>
          <a:xfrm>
            <a:off x="529652" y="607694"/>
            <a:ext cx="10847442" cy="6059806"/>
          </a:xfrm>
          <a:prstGeom prst="roundRect">
            <a:avLst>
              <a:gd name="adj" fmla="val 3285"/>
            </a:avLst>
          </a:prstGeom>
          <a:solidFill>
            <a:srgbClr val="6432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588FB065-39F7-E9FA-65CB-ABE3CC493720}"/>
              </a:ext>
            </a:extLst>
          </p:cNvPr>
          <p:cNvSpPr/>
          <p:nvPr/>
        </p:nvSpPr>
        <p:spPr>
          <a:xfrm>
            <a:off x="6115170" y="5141634"/>
            <a:ext cx="5152269" cy="1382722"/>
          </a:xfrm>
          <a:prstGeom prst="roundRect">
            <a:avLst>
              <a:gd name="adj" fmla="val 0"/>
            </a:avLst>
          </a:prstGeom>
          <a:gradFill>
            <a:gsLst>
              <a:gs pos="0">
                <a:srgbClr val="751D58"/>
              </a:gs>
              <a:gs pos="85000">
                <a:srgbClr val="D51DB2"/>
              </a:gs>
            </a:gsLst>
            <a:lin ang="4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13" name="Group 112">
            <a:extLst>
              <a:ext uri="{FF2B5EF4-FFF2-40B4-BE49-F238E27FC236}">
                <a16:creationId xmlns:a16="http://schemas.microsoft.com/office/drawing/2014/main" id="{03FE21E4-02AF-ACBE-C6ED-38318FDE62C1}"/>
              </a:ext>
            </a:extLst>
          </p:cNvPr>
          <p:cNvGrpSpPr/>
          <p:nvPr/>
        </p:nvGrpSpPr>
        <p:grpSpPr>
          <a:xfrm>
            <a:off x="442450" y="761674"/>
            <a:ext cx="5711014" cy="5781675"/>
            <a:chOff x="442450" y="761674"/>
            <a:chExt cx="5711014" cy="5781675"/>
          </a:xfrm>
        </p:grpSpPr>
        <p:sp>
          <p:nvSpPr>
            <p:cNvPr id="3" name="Rectangle 2">
              <a:extLst>
                <a:ext uri="{FF2B5EF4-FFF2-40B4-BE49-F238E27FC236}">
                  <a16:creationId xmlns:a16="http://schemas.microsoft.com/office/drawing/2014/main" id="{D4CE9047-D449-F9B9-683F-A2FE2EC9F120}"/>
                </a:ext>
              </a:extLst>
            </p:cNvPr>
            <p:cNvSpPr/>
            <p:nvPr/>
          </p:nvSpPr>
          <p:spPr>
            <a:xfrm>
              <a:off x="601096" y="761674"/>
              <a:ext cx="5552368" cy="5781675"/>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25" name="Group 24">
              <a:extLst>
                <a:ext uri="{FF2B5EF4-FFF2-40B4-BE49-F238E27FC236}">
                  <a16:creationId xmlns:a16="http://schemas.microsoft.com/office/drawing/2014/main" id="{78395687-12CC-2F57-1138-06E1E1AC9D37}"/>
                </a:ext>
              </a:extLst>
            </p:cNvPr>
            <p:cNvGrpSpPr/>
            <p:nvPr/>
          </p:nvGrpSpPr>
          <p:grpSpPr>
            <a:xfrm>
              <a:off x="442450" y="923925"/>
              <a:ext cx="472278" cy="216000"/>
              <a:chOff x="444707" y="923925"/>
              <a:chExt cx="472278" cy="216000"/>
            </a:xfrm>
          </p:grpSpPr>
          <p:sp>
            <p:nvSpPr>
              <p:cNvPr id="21" name="Flowchart: Connector 20">
                <a:extLst>
                  <a:ext uri="{FF2B5EF4-FFF2-40B4-BE49-F238E27FC236}">
                    <a16:creationId xmlns:a16="http://schemas.microsoft.com/office/drawing/2014/main" id="{31537535-2825-ECC8-E7DE-97F69D7493D2}"/>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9DB20DF7-2139-61E1-A10F-93BBAD664CB6}"/>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23">
                <a:extLst>
                  <a:ext uri="{FF2B5EF4-FFF2-40B4-BE49-F238E27FC236}">
                    <a16:creationId xmlns:a16="http://schemas.microsoft.com/office/drawing/2014/main" id="{61E059F3-4F5F-1198-A075-CB0581B2DF76}"/>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6" name="Group 25">
              <a:extLst>
                <a:ext uri="{FF2B5EF4-FFF2-40B4-BE49-F238E27FC236}">
                  <a16:creationId xmlns:a16="http://schemas.microsoft.com/office/drawing/2014/main" id="{5867E589-B993-9F96-AB4D-98A8CF5C481A}"/>
                </a:ext>
              </a:extLst>
            </p:cNvPr>
            <p:cNvGrpSpPr/>
            <p:nvPr/>
          </p:nvGrpSpPr>
          <p:grpSpPr>
            <a:xfrm>
              <a:off x="442450" y="1216127"/>
              <a:ext cx="472278" cy="216000"/>
              <a:chOff x="444707" y="923925"/>
              <a:chExt cx="472278" cy="216000"/>
            </a:xfrm>
          </p:grpSpPr>
          <p:sp>
            <p:nvSpPr>
              <p:cNvPr id="27" name="Flowchart: Connector 26">
                <a:extLst>
                  <a:ext uri="{FF2B5EF4-FFF2-40B4-BE49-F238E27FC236}">
                    <a16:creationId xmlns:a16="http://schemas.microsoft.com/office/drawing/2014/main" id="{EA78938A-B7AD-4B6F-E7D3-AD7E87A331F2}"/>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27">
                <a:extLst>
                  <a:ext uri="{FF2B5EF4-FFF2-40B4-BE49-F238E27FC236}">
                    <a16:creationId xmlns:a16="http://schemas.microsoft.com/office/drawing/2014/main" id="{0BA8B04A-DC24-5EFE-A3C7-88425CBD2AB0}"/>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Rectangle 28">
                <a:extLst>
                  <a:ext uri="{FF2B5EF4-FFF2-40B4-BE49-F238E27FC236}">
                    <a16:creationId xmlns:a16="http://schemas.microsoft.com/office/drawing/2014/main" id="{20C2B750-83F4-B12E-1D7F-6471A66E1FD7}"/>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4" name="Group 33">
              <a:extLst>
                <a:ext uri="{FF2B5EF4-FFF2-40B4-BE49-F238E27FC236}">
                  <a16:creationId xmlns:a16="http://schemas.microsoft.com/office/drawing/2014/main" id="{0F138C09-FB99-442A-C4DE-74E8F583B6EB}"/>
                </a:ext>
              </a:extLst>
            </p:cNvPr>
            <p:cNvGrpSpPr/>
            <p:nvPr/>
          </p:nvGrpSpPr>
          <p:grpSpPr>
            <a:xfrm>
              <a:off x="442450" y="1495733"/>
              <a:ext cx="472278" cy="216000"/>
              <a:chOff x="444707" y="923925"/>
              <a:chExt cx="472278" cy="216000"/>
            </a:xfrm>
          </p:grpSpPr>
          <p:sp>
            <p:nvSpPr>
              <p:cNvPr id="35" name="Flowchart: Connector 34">
                <a:extLst>
                  <a:ext uri="{FF2B5EF4-FFF2-40B4-BE49-F238E27FC236}">
                    <a16:creationId xmlns:a16="http://schemas.microsoft.com/office/drawing/2014/main" id="{F98BFAA6-5B79-F83C-36E1-318550BD9961}"/>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35">
                <a:extLst>
                  <a:ext uri="{FF2B5EF4-FFF2-40B4-BE49-F238E27FC236}">
                    <a16:creationId xmlns:a16="http://schemas.microsoft.com/office/drawing/2014/main" id="{E175C244-6BCC-2F73-8387-C5F5121B79C7}"/>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36">
                <a:extLst>
                  <a:ext uri="{FF2B5EF4-FFF2-40B4-BE49-F238E27FC236}">
                    <a16:creationId xmlns:a16="http://schemas.microsoft.com/office/drawing/2014/main" id="{C53507B5-6B60-5E44-6435-7519848C850B}"/>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6" name="Group 45">
              <a:extLst>
                <a:ext uri="{FF2B5EF4-FFF2-40B4-BE49-F238E27FC236}">
                  <a16:creationId xmlns:a16="http://schemas.microsoft.com/office/drawing/2014/main" id="{B7FEFDEF-1EAE-80FF-FFB2-42917B514A7B}"/>
                </a:ext>
              </a:extLst>
            </p:cNvPr>
            <p:cNvGrpSpPr/>
            <p:nvPr/>
          </p:nvGrpSpPr>
          <p:grpSpPr>
            <a:xfrm>
              <a:off x="442450" y="1771650"/>
              <a:ext cx="472278" cy="216000"/>
              <a:chOff x="444707" y="923925"/>
              <a:chExt cx="472278" cy="216000"/>
            </a:xfrm>
          </p:grpSpPr>
          <p:sp>
            <p:nvSpPr>
              <p:cNvPr id="47" name="Flowchart: Connector 46">
                <a:extLst>
                  <a:ext uri="{FF2B5EF4-FFF2-40B4-BE49-F238E27FC236}">
                    <a16:creationId xmlns:a16="http://schemas.microsoft.com/office/drawing/2014/main" id="{D947FF52-C19E-BD68-2170-3D1AC7141A72}"/>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Rectangle 47">
                <a:extLst>
                  <a:ext uri="{FF2B5EF4-FFF2-40B4-BE49-F238E27FC236}">
                    <a16:creationId xmlns:a16="http://schemas.microsoft.com/office/drawing/2014/main" id="{237C7F93-B086-823F-48B6-9304E660F2D0}"/>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Rectangle 48">
                <a:extLst>
                  <a:ext uri="{FF2B5EF4-FFF2-40B4-BE49-F238E27FC236}">
                    <a16:creationId xmlns:a16="http://schemas.microsoft.com/office/drawing/2014/main" id="{C5EEB385-EBC5-5F5F-35A8-73813FF80CEA}"/>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50" name="Group 49">
              <a:extLst>
                <a:ext uri="{FF2B5EF4-FFF2-40B4-BE49-F238E27FC236}">
                  <a16:creationId xmlns:a16="http://schemas.microsoft.com/office/drawing/2014/main" id="{F61D6F60-92B3-A145-55DD-F3804CE357D0}"/>
                </a:ext>
              </a:extLst>
            </p:cNvPr>
            <p:cNvGrpSpPr/>
            <p:nvPr/>
          </p:nvGrpSpPr>
          <p:grpSpPr>
            <a:xfrm>
              <a:off x="442450" y="2063852"/>
              <a:ext cx="472278" cy="216000"/>
              <a:chOff x="444707" y="923925"/>
              <a:chExt cx="472278" cy="216000"/>
            </a:xfrm>
          </p:grpSpPr>
          <p:sp>
            <p:nvSpPr>
              <p:cNvPr id="51" name="Flowchart: Connector 50">
                <a:extLst>
                  <a:ext uri="{FF2B5EF4-FFF2-40B4-BE49-F238E27FC236}">
                    <a16:creationId xmlns:a16="http://schemas.microsoft.com/office/drawing/2014/main" id="{222BDAA7-5EBB-E91F-8517-96467DF18CA2}"/>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Rectangle 51">
                <a:extLst>
                  <a:ext uri="{FF2B5EF4-FFF2-40B4-BE49-F238E27FC236}">
                    <a16:creationId xmlns:a16="http://schemas.microsoft.com/office/drawing/2014/main" id="{B6521FD2-EBEE-4EBD-D52B-090804A613E2}"/>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Rectangle 52">
                <a:extLst>
                  <a:ext uri="{FF2B5EF4-FFF2-40B4-BE49-F238E27FC236}">
                    <a16:creationId xmlns:a16="http://schemas.microsoft.com/office/drawing/2014/main" id="{A6A5E117-236A-93DD-6C7C-8EA56C7F0370}"/>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54" name="Group 53">
              <a:extLst>
                <a:ext uri="{FF2B5EF4-FFF2-40B4-BE49-F238E27FC236}">
                  <a16:creationId xmlns:a16="http://schemas.microsoft.com/office/drawing/2014/main" id="{6E98DED5-2976-E486-8B6E-4201329A3F11}"/>
                </a:ext>
              </a:extLst>
            </p:cNvPr>
            <p:cNvGrpSpPr/>
            <p:nvPr/>
          </p:nvGrpSpPr>
          <p:grpSpPr>
            <a:xfrm>
              <a:off x="442450" y="2343458"/>
              <a:ext cx="472278" cy="216000"/>
              <a:chOff x="444707" y="923925"/>
              <a:chExt cx="472278" cy="216000"/>
            </a:xfrm>
          </p:grpSpPr>
          <p:sp>
            <p:nvSpPr>
              <p:cNvPr id="55" name="Flowchart: Connector 54">
                <a:extLst>
                  <a:ext uri="{FF2B5EF4-FFF2-40B4-BE49-F238E27FC236}">
                    <a16:creationId xmlns:a16="http://schemas.microsoft.com/office/drawing/2014/main" id="{FBE7CEC9-E3C6-2805-476A-2B59D9441744}"/>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 name="Rectangle 55">
                <a:extLst>
                  <a:ext uri="{FF2B5EF4-FFF2-40B4-BE49-F238E27FC236}">
                    <a16:creationId xmlns:a16="http://schemas.microsoft.com/office/drawing/2014/main" id="{6629B3CF-395A-C756-0D1C-E5F7F3750B9D}"/>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Rectangle 56">
                <a:extLst>
                  <a:ext uri="{FF2B5EF4-FFF2-40B4-BE49-F238E27FC236}">
                    <a16:creationId xmlns:a16="http://schemas.microsoft.com/office/drawing/2014/main" id="{726C41D6-3474-0055-4BAA-6CA6D90C1D77}"/>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58" name="Group 57">
              <a:extLst>
                <a:ext uri="{FF2B5EF4-FFF2-40B4-BE49-F238E27FC236}">
                  <a16:creationId xmlns:a16="http://schemas.microsoft.com/office/drawing/2014/main" id="{EA1EFC7C-1DEC-85BA-8387-84A55BE57CF4}"/>
                </a:ext>
              </a:extLst>
            </p:cNvPr>
            <p:cNvGrpSpPr/>
            <p:nvPr/>
          </p:nvGrpSpPr>
          <p:grpSpPr>
            <a:xfrm>
              <a:off x="442450" y="2638425"/>
              <a:ext cx="472278" cy="216000"/>
              <a:chOff x="444707" y="923925"/>
              <a:chExt cx="472278" cy="216000"/>
            </a:xfrm>
          </p:grpSpPr>
          <p:sp>
            <p:nvSpPr>
              <p:cNvPr id="59" name="Flowchart: Connector 58">
                <a:extLst>
                  <a:ext uri="{FF2B5EF4-FFF2-40B4-BE49-F238E27FC236}">
                    <a16:creationId xmlns:a16="http://schemas.microsoft.com/office/drawing/2014/main" id="{CEF4771D-B20A-1837-AAF8-8BECF8694069}"/>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 name="Rectangle 59">
                <a:extLst>
                  <a:ext uri="{FF2B5EF4-FFF2-40B4-BE49-F238E27FC236}">
                    <a16:creationId xmlns:a16="http://schemas.microsoft.com/office/drawing/2014/main" id="{1B1D4100-26BE-A668-23D2-3830AA9AD5A5}"/>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1" name="Rectangle 60">
                <a:extLst>
                  <a:ext uri="{FF2B5EF4-FFF2-40B4-BE49-F238E27FC236}">
                    <a16:creationId xmlns:a16="http://schemas.microsoft.com/office/drawing/2014/main" id="{7DE06223-48A9-17AC-6D3B-11D693F0AE94}"/>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62" name="Group 61">
              <a:extLst>
                <a:ext uri="{FF2B5EF4-FFF2-40B4-BE49-F238E27FC236}">
                  <a16:creationId xmlns:a16="http://schemas.microsoft.com/office/drawing/2014/main" id="{280D7252-57A7-3CEE-B997-E23B7F774FF1}"/>
                </a:ext>
              </a:extLst>
            </p:cNvPr>
            <p:cNvGrpSpPr/>
            <p:nvPr/>
          </p:nvGrpSpPr>
          <p:grpSpPr>
            <a:xfrm>
              <a:off x="442450" y="2930627"/>
              <a:ext cx="472278" cy="216000"/>
              <a:chOff x="444707" y="923925"/>
              <a:chExt cx="472278" cy="216000"/>
            </a:xfrm>
          </p:grpSpPr>
          <p:sp>
            <p:nvSpPr>
              <p:cNvPr id="63" name="Flowchart: Connector 62">
                <a:extLst>
                  <a:ext uri="{FF2B5EF4-FFF2-40B4-BE49-F238E27FC236}">
                    <a16:creationId xmlns:a16="http://schemas.microsoft.com/office/drawing/2014/main" id="{14BC87F0-D250-C1BA-9A85-17BD5524D927}"/>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4" name="Rectangle 63">
                <a:extLst>
                  <a:ext uri="{FF2B5EF4-FFF2-40B4-BE49-F238E27FC236}">
                    <a16:creationId xmlns:a16="http://schemas.microsoft.com/office/drawing/2014/main" id="{C53AC28A-31BD-BE24-C7C7-B92213332871}"/>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5" name="Rectangle 64">
                <a:extLst>
                  <a:ext uri="{FF2B5EF4-FFF2-40B4-BE49-F238E27FC236}">
                    <a16:creationId xmlns:a16="http://schemas.microsoft.com/office/drawing/2014/main" id="{97762753-9A17-495A-AFCF-665BEFB7C1AF}"/>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66" name="Group 65">
              <a:extLst>
                <a:ext uri="{FF2B5EF4-FFF2-40B4-BE49-F238E27FC236}">
                  <a16:creationId xmlns:a16="http://schemas.microsoft.com/office/drawing/2014/main" id="{2AEBFAFA-7536-2B24-93C2-60325EBA61DA}"/>
                </a:ext>
              </a:extLst>
            </p:cNvPr>
            <p:cNvGrpSpPr/>
            <p:nvPr/>
          </p:nvGrpSpPr>
          <p:grpSpPr>
            <a:xfrm>
              <a:off x="442450" y="3210233"/>
              <a:ext cx="472278" cy="216000"/>
              <a:chOff x="444707" y="923925"/>
              <a:chExt cx="472278" cy="216000"/>
            </a:xfrm>
          </p:grpSpPr>
          <p:sp>
            <p:nvSpPr>
              <p:cNvPr id="67" name="Flowchart: Connector 66">
                <a:extLst>
                  <a:ext uri="{FF2B5EF4-FFF2-40B4-BE49-F238E27FC236}">
                    <a16:creationId xmlns:a16="http://schemas.microsoft.com/office/drawing/2014/main" id="{1164475B-EBBC-234D-6C75-CACB20D72B85}"/>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8" name="Rectangle 67">
                <a:extLst>
                  <a:ext uri="{FF2B5EF4-FFF2-40B4-BE49-F238E27FC236}">
                    <a16:creationId xmlns:a16="http://schemas.microsoft.com/office/drawing/2014/main" id="{E42AED31-44C3-729B-7932-630CF3E9B773}"/>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9" name="Rectangle 68">
                <a:extLst>
                  <a:ext uri="{FF2B5EF4-FFF2-40B4-BE49-F238E27FC236}">
                    <a16:creationId xmlns:a16="http://schemas.microsoft.com/office/drawing/2014/main" id="{03A73663-F1DB-8108-6CA2-B660CF782E7C}"/>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0" name="Group 69">
              <a:extLst>
                <a:ext uri="{FF2B5EF4-FFF2-40B4-BE49-F238E27FC236}">
                  <a16:creationId xmlns:a16="http://schemas.microsoft.com/office/drawing/2014/main" id="{68C41F14-7157-88F6-89EC-C7DDE504DC6D}"/>
                </a:ext>
              </a:extLst>
            </p:cNvPr>
            <p:cNvGrpSpPr/>
            <p:nvPr/>
          </p:nvGrpSpPr>
          <p:grpSpPr>
            <a:xfrm>
              <a:off x="442450" y="3486150"/>
              <a:ext cx="472278" cy="216000"/>
              <a:chOff x="444707" y="923925"/>
              <a:chExt cx="472278" cy="216000"/>
            </a:xfrm>
          </p:grpSpPr>
          <p:sp>
            <p:nvSpPr>
              <p:cNvPr id="71" name="Flowchart: Connector 70">
                <a:extLst>
                  <a:ext uri="{FF2B5EF4-FFF2-40B4-BE49-F238E27FC236}">
                    <a16:creationId xmlns:a16="http://schemas.microsoft.com/office/drawing/2014/main" id="{C873F6F7-39A0-BE36-7737-5EA9FF3ACBF0}"/>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Rectangle 71">
                <a:extLst>
                  <a:ext uri="{FF2B5EF4-FFF2-40B4-BE49-F238E27FC236}">
                    <a16:creationId xmlns:a16="http://schemas.microsoft.com/office/drawing/2014/main" id="{5A5ED658-BF1D-D509-2FDE-767B5FC29313}"/>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3" name="Rectangle 72">
                <a:extLst>
                  <a:ext uri="{FF2B5EF4-FFF2-40B4-BE49-F238E27FC236}">
                    <a16:creationId xmlns:a16="http://schemas.microsoft.com/office/drawing/2014/main" id="{4E4AF6AA-FE7D-16E2-9AA6-2261E2FDF0EB}"/>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4" name="Group 73">
              <a:extLst>
                <a:ext uri="{FF2B5EF4-FFF2-40B4-BE49-F238E27FC236}">
                  <a16:creationId xmlns:a16="http://schemas.microsoft.com/office/drawing/2014/main" id="{3A0B0F39-E991-6174-FF5D-56DDE402D034}"/>
                </a:ext>
              </a:extLst>
            </p:cNvPr>
            <p:cNvGrpSpPr/>
            <p:nvPr/>
          </p:nvGrpSpPr>
          <p:grpSpPr>
            <a:xfrm>
              <a:off x="442450" y="3778352"/>
              <a:ext cx="472278" cy="216000"/>
              <a:chOff x="444707" y="923925"/>
              <a:chExt cx="472278" cy="216000"/>
            </a:xfrm>
          </p:grpSpPr>
          <p:sp>
            <p:nvSpPr>
              <p:cNvPr id="75" name="Flowchart: Connector 74">
                <a:extLst>
                  <a:ext uri="{FF2B5EF4-FFF2-40B4-BE49-F238E27FC236}">
                    <a16:creationId xmlns:a16="http://schemas.microsoft.com/office/drawing/2014/main" id="{8B7CA590-5D52-BB5E-1F8D-FAA705B38ED3}"/>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Rectangle 75">
                <a:extLst>
                  <a:ext uri="{FF2B5EF4-FFF2-40B4-BE49-F238E27FC236}">
                    <a16:creationId xmlns:a16="http://schemas.microsoft.com/office/drawing/2014/main" id="{A6995E79-2348-C001-2197-CFA2D6684634}"/>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7" name="Rectangle 76">
                <a:extLst>
                  <a:ext uri="{FF2B5EF4-FFF2-40B4-BE49-F238E27FC236}">
                    <a16:creationId xmlns:a16="http://schemas.microsoft.com/office/drawing/2014/main" id="{0D376D85-4CF5-25DF-1B9D-4221E9EF55D8}"/>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8" name="Group 77">
              <a:extLst>
                <a:ext uri="{FF2B5EF4-FFF2-40B4-BE49-F238E27FC236}">
                  <a16:creationId xmlns:a16="http://schemas.microsoft.com/office/drawing/2014/main" id="{1711BFAC-3FD1-2BF1-44A4-CB0A18AE6E97}"/>
                </a:ext>
              </a:extLst>
            </p:cNvPr>
            <p:cNvGrpSpPr/>
            <p:nvPr/>
          </p:nvGrpSpPr>
          <p:grpSpPr>
            <a:xfrm>
              <a:off x="442450" y="4057958"/>
              <a:ext cx="472278" cy="216000"/>
              <a:chOff x="444707" y="923925"/>
              <a:chExt cx="472278" cy="216000"/>
            </a:xfrm>
          </p:grpSpPr>
          <p:sp>
            <p:nvSpPr>
              <p:cNvPr id="79" name="Flowchart: Connector 78">
                <a:extLst>
                  <a:ext uri="{FF2B5EF4-FFF2-40B4-BE49-F238E27FC236}">
                    <a16:creationId xmlns:a16="http://schemas.microsoft.com/office/drawing/2014/main" id="{C388A671-EA5C-9CD1-3E23-0EC911E9EBAE}"/>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Rectangle 79">
                <a:extLst>
                  <a:ext uri="{FF2B5EF4-FFF2-40B4-BE49-F238E27FC236}">
                    <a16:creationId xmlns:a16="http://schemas.microsoft.com/office/drawing/2014/main" id="{F066A0B4-9263-0799-4E6B-985474850DC7}"/>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1" name="Rectangle 80">
                <a:extLst>
                  <a:ext uri="{FF2B5EF4-FFF2-40B4-BE49-F238E27FC236}">
                    <a16:creationId xmlns:a16="http://schemas.microsoft.com/office/drawing/2014/main" id="{695DD3DA-8CF7-B1B8-BC21-4004E71E4981}"/>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82" name="Group 81">
              <a:extLst>
                <a:ext uri="{FF2B5EF4-FFF2-40B4-BE49-F238E27FC236}">
                  <a16:creationId xmlns:a16="http://schemas.microsoft.com/office/drawing/2014/main" id="{39C34554-3707-F122-4CAC-B9B0F234F338}"/>
                </a:ext>
              </a:extLst>
            </p:cNvPr>
            <p:cNvGrpSpPr/>
            <p:nvPr/>
          </p:nvGrpSpPr>
          <p:grpSpPr>
            <a:xfrm>
              <a:off x="442450" y="4362149"/>
              <a:ext cx="472278" cy="216000"/>
              <a:chOff x="444707" y="923925"/>
              <a:chExt cx="472278" cy="216000"/>
            </a:xfrm>
          </p:grpSpPr>
          <p:sp>
            <p:nvSpPr>
              <p:cNvPr id="83" name="Flowchart: Connector 82">
                <a:extLst>
                  <a:ext uri="{FF2B5EF4-FFF2-40B4-BE49-F238E27FC236}">
                    <a16:creationId xmlns:a16="http://schemas.microsoft.com/office/drawing/2014/main" id="{933C5BEC-FA43-2386-B31D-BCCAE14FB4A3}"/>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4" name="Rectangle 83">
                <a:extLst>
                  <a:ext uri="{FF2B5EF4-FFF2-40B4-BE49-F238E27FC236}">
                    <a16:creationId xmlns:a16="http://schemas.microsoft.com/office/drawing/2014/main" id="{DD0DC444-BD37-468E-8A00-F6228F0098E4}"/>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5" name="Rectangle 84">
                <a:extLst>
                  <a:ext uri="{FF2B5EF4-FFF2-40B4-BE49-F238E27FC236}">
                    <a16:creationId xmlns:a16="http://schemas.microsoft.com/office/drawing/2014/main" id="{2FA85F62-B51D-770F-3E54-953BE128F70E}"/>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86" name="Group 85">
              <a:extLst>
                <a:ext uri="{FF2B5EF4-FFF2-40B4-BE49-F238E27FC236}">
                  <a16:creationId xmlns:a16="http://schemas.microsoft.com/office/drawing/2014/main" id="{1CEF1426-FFFA-AC32-FD75-E0195D97FCD7}"/>
                </a:ext>
              </a:extLst>
            </p:cNvPr>
            <p:cNvGrpSpPr/>
            <p:nvPr/>
          </p:nvGrpSpPr>
          <p:grpSpPr>
            <a:xfrm>
              <a:off x="442450" y="4654351"/>
              <a:ext cx="472278" cy="216000"/>
              <a:chOff x="444707" y="923925"/>
              <a:chExt cx="472278" cy="216000"/>
            </a:xfrm>
          </p:grpSpPr>
          <p:sp>
            <p:nvSpPr>
              <p:cNvPr id="87" name="Flowchart: Connector 86">
                <a:extLst>
                  <a:ext uri="{FF2B5EF4-FFF2-40B4-BE49-F238E27FC236}">
                    <a16:creationId xmlns:a16="http://schemas.microsoft.com/office/drawing/2014/main" id="{B492A3ED-72D0-C085-7593-CED1ED1FF478}"/>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8" name="Rectangle 87">
                <a:extLst>
                  <a:ext uri="{FF2B5EF4-FFF2-40B4-BE49-F238E27FC236}">
                    <a16:creationId xmlns:a16="http://schemas.microsoft.com/office/drawing/2014/main" id="{177CD18E-5A3F-4A5C-19AB-161352FF86D5}"/>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9" name="Rectangle 88">
                <a:extLst>
                  <a:ext uri="{FF2B5EF4-FFF2-40B4-BE49-F238E27FC236}">
                    <a16:creationId xmlns:a16="http://schemas.microsoft.com/office/drawing/2014/main" id="{66EEEB36-4A36-BEEC-D4C4-C6431B68B499}"/>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90" name="Group 89">
              <a:extLst>
                <a:ext uri="{FF2B5EF4-FFF2-40B4-BE49-F238E27FC236}">
                  <a16:creationId xmlns:a16="http://schemas.microsoft.com/office/drawing/2014/main" id="{DDB605D9-61C0-C59D-C67E-273CB9C4A365}"/>
                </a:ext>
              </a:extLst>
            </p:cNvPr>
            <p:cNvGrpSpPr/>
            <p:nvPr/>
          </p:nvGrpSpPr>
          <p:grpSpPr>
            <a:xfrm>
              <a:off x="442450" y="4933957"/>
              <a:ext cx="472278" cy="216000"/>
              <a:chOff x="444707" y="923925"/>
              <a:chExt cx="472278" cy="216000"/>
            </a:xfrm>
          </p:grpSpPr>
          <p:sp>
            <p:nvSpPr>
              <p:cNvPr id="91" name="Flowchart: Connector 90">
                <a:extLst>
                  <a:ext uri="{FF2B5EF4-FFF2-40B4-BE49-F238E27FC236}">
                    <a16:creationId xmlns:a16="http://schemas.microsoft.com/office/drawing/2014/main" id="{FD176C3C-6452-ED6A-2FAD-D37AE9F0337B}"/>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2" name="Rectangle 91">
                <a:extLst>
                  <a:ext uri="{FF2B5EF4-FFF2-40B4-BE49-F238E27FC236}">
                    <a16:creationId xmlns:a16="http://schemas.microsoft.com/office/drawing/2014/main" id="{40623316-4BBE-021F-6A33-F704B186E234}"/>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3" name="Rectangle 92">
                <a:extLst>
                  <a:ext uri="{FF2B5EF4-FFF2-40B4-BE49-F238E27FC236}">
                    <a16:creationId xmlns:a16="http://schemas.microsoft.com/office/drawing/2014/main" id="{8251A236-9ED6-B1F6-9548-FF3579AAB54B}"/>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94" name="Group 93">
              <a:extLst>
                <a:ext uri="{FF2B5EF4-FFF2-40B4-BE49-F238E27FC236}">
                  <a16:creationId xmlns:a16="http://schemas.microsoft.com/office/drawing/2014/main" id="{C2D954E9-8B21-9982-DEB4-ADD468B7C771}"/>
                </a:ext>
              </a:extLst>
            </p:cNvPr>
            <p:cNvGrpSpPr/>
            <p:nvPr/>
          </p:nvGrpSpPr>
          <p:grpSpPr>
            <a:xfrm>
              <a:off x="442450" y="5256440"/>
              <a:ext cx="472278" cy="216000"/>
              <a:chOff x="444707" y="923925"/>
              <a:chExt cx="472278" cy="216000"/>
            </a:xfrm>
          </p:grpSpPr>
          <p:sp>
            <p:nvSpPr>
              <p:cNvPr id="95" name="Flowchart: Connector 94">
                <a:extLst>
                  <a:ext uri="{FF2B5EF4-FFF2-40B4-BE49-F238E27FC236}">
                    <a16:creationId xmlns:a16="http://schemas.microsoft.com/office/drawing/2014/main" id="{F4B33666-2FA1-12F4-FD9C-286EDC1A14A3}"/>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6" name="Rectangle 95">
                <a:extLst>
                  <a:ext uri="{FF2B5EF4-FFF2-40B4-BE49-F238E27FC236}">
                    <a16:creationId xmlns:a16="http://schemas.microsoft.com/office/drawing/2014/main" id="{FB4EA404-476A-1376-3573-5F594E8D644D}"/>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7" name="Rectangle 96">
                <a:extLst>
                  <a:ext uri="{FF2B5EF4-FFF2-40B4-BE49-F238E27FC236}">
                    <a16:creationId xmlns:a16="http://schemas.microsoft.com/office/drawing/2014/main" id="{82BBB4DD-E508-75F2-3667-60F35F3941B6}"/>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98" name="Group 97">
              <a:extLst>
                <a:ext uri="{FF2B5EF4-FFF2-40B4-BE49-F238E27FC236}">
                  <a16:creationId xmlns:a16="http://schemas.microsoft.com/office/drawing/2014/main" id="{51F9D782-7E1D-5E8A-2244-1627BBB12E30}"/>
                </a:ext>
              </a:extLst>
            </p:cNvPr>
            <p:cNvGrpSpPr/>
            <p:nvPr/>
          </p:nvGrpSpPr>
          <p:grpSpPr>
            <a:xfrm>
              <a:off x="442450" y="5559970"/>
              <a:ext cx="472278" cy="216000"/>
              <a:chOff x="444707" y="923925"/>
              <a:chExt cx="472278" cy="216000"/>
            </a:xfrm>
          </p:grpSpPr>
          <p:sp>
            <p:nvSpPr>
              <p:cNvPr id="99" name="Flowchart: Connector 98">
                <a:extLst>
                  <a:ext uri="{FF2B5EF4-FFF2-40B4-BE49-F238E27FC236}">
                    <a16:creationId xmlns:a16="http://schemas.microsoft.com/office/drawing/2014/main" id="{E1CC2E0D-1332-C267-44C8-BE7891861EB0}"/>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0" name="Rectangle 99">
                <a:extLst>
                  <a:ext uri="{FF2B5EF4-FFF2-40B4-BE49-F238E27FC236}">
                    <a16:creationId xmlns:a16="http://schemas.microsoft.com/office/drawing/2014/main" id="{0B6F2E14-B235-3DA7-FEF0-2B8B28437448}"/>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1" name="Rectangle 100">
                <a:extLst>
                  <a:ext uri="{FF2B5EF4-FFF2-40B4-BE49-F238E27FC236}">
                    <a16:creationId xmlns:a16="http://schemas.microsoft.com/office/drawing/2014/main" id="{A6A7DDF8-7D02-36AA-1384-94C05A7081B6}"/>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02" name="Group 101">
              <a:extLst>
                <a:ext uri="{FF2B5EF4-FFF2-40B4-BE49-F238E27FC236}">
                  <a16:creationId xmlns:a16="http://schemas.microsoft.com/office/drawing/2014/main" id="{372C0D65-1152-061C-019A-98A75A9184A3}"/>
                </a:ext>
              </a:extLst>
            </p:cNvPr>
            <p:cNvGrpSpPr/>
            <p:nvPr/>
          </p:nvGrpSpPr>
          <p:grpSpPr>
            <a:xfrm>
              <a:off x="442450" y="5846996"/>
              <a:ext cx="472278" cy="216000"/>
              <a:chOff x="444707" y="923925"/>
              <a:chExt cx="472278" cy="216000"/>
            </a:xfrm>
          </p:grpSpPr>
          <p:sp>
            <p:nvSpPr>
              <p:cNvPr id="103" name="Flowchart: Connector 102">
                <a:extLst>
                  <a:ext uri="{FF2B5EF4-FFF2-40B4-BE49-F238E27FC236}">
                    <a16:creationId xmlns:a16="http://schemas.microsoft.com/office/drawing/2014/main" id="{9C265867-54B5-BBAC-0918-5B99CC4B42A4}"/>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Rectangle 103">
                <a:extLst>
                  <a:ext uri="{FF2B5EF4-FFF2-40B4-BE49-F238E27FC236}">
                    <a16:creationId xmlns:a16="http://schemas.microsoft.com/office/drawing/2014/main" id="{0A2DD694-2F33-6155-F1C5-FE38D7AB35DE}"/>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5" name="Rectangle 104">
                <a:extLst>
                  <a:ext uri="{FF2B5EF4-FFF2-40B4-BE49-F238E27FC236}">
                    <a16:creationId xmlns:a16="http://schemas.microsoft.com/office/drawing/2014/main" id="{E84F8756-FDA5-DFAB-9674-21EE191C26A2}"/>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06" name="Group 105">
            <a:extLst>
              <a:ext uri="{FF2B5EF4-FFF2-40B4-BE49-F238E27FC236}">
                <a16:creationId xmlns:a16="http://schemas.microsoft.com/office/drawing/2014/main" id="{4838D349-5C69-3050-CDC3-4FE8D8107295}"/>
              </a:ext>
            </a:extLst>
          </p:cNvPr>
          <p:cNvGrpSpPr/>
          <p:nvPr/>
        </p:nvGrpSpPr>
        <p:grpSpPr>
          <a:xfrm>
            <a:off x="442450" y="6168242"/>
            <a:ext cx="472278" cy="216000"/>
            <a:chOff x="444707" y="923925"/>
            <a:chExt cx="472278" cy="216000"/>
          </a:xfrm>
        </p:grpSpPr>
        <p:sp>
          <p:nvSpPr>
            <p:cNvPr id="107" name="Flowchart: Connector 106">
              <a:extLst>
                <a:ext uri="{FF2B5EF4-FFF2-40B4-BE49-F238E27FC236}">
                  <a16:creationId xmlns:a16="http://schemas.microsoft.com/office/drawing/2014/main" id="{7A6E6B5E-4C01-42CE-358F-6629991C9586}"/>
                </a:ext>
              </a:extLst>
            </p:cNvPr>
            <p:cNvSpPr/>
            <p:nvPr/>
          </p:nvSpPr>
          <p:spPr>
            <a:xfrm>
              <a:off x="700985" y="923925"/>
              <a:ext cx="216000" cy="216000"/>
            </a:xfrm>
            <a:prstGeom prst="flowChartConnector">
              <a:avLst/>
            </a:prstGeom>
            <a:solidFill>
              <a:schemeClr val="bg1">
                <a:lumMod val="65000"/>
                <a:lumOff val="35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8" name="Rectangle 107">
              <a:extLst>
                <a:ext uri="{FF2B5EF4-FFF2-40B4-BE49-F238E27FC236}">
                  <a16:creationId xmlns:a16="http://schemas.microsoft.com/office/drawing/2014/main" id="{CCB290A8-F8A1-F497-46A7-1B6414FAE1B2}"/>
                </a:ext>
              </a:extLst>
            </p:cNvPr>
            <p:cNvSpPr/>
            <p:nvPr/>
          </p:nvSpPr>
          <p:spPr>
            <a:xfrm>
              <a:off x="444707" y="979908"/>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9" name="Rectangle 108">
              <a:extLst>
                <a:ext uri="{FF2B5EF4-FFF2-40B4-BE49-F238E27FC236}">
                  <a16:creationId xmlns:a16="http://schemas.microsoft.com/office/drawing/2014/main" id="{E39D23B5-147C-AFDD-FCB1-5AAF199F597E}"/>
                </a:ext>
              </a:extLst>
            </p:cNvPr>
            <p:cNvSpPr/>
            <p:nvPr/>
          </p:nvSpPr>
          <p:spPr>
            <a:xfrm>
              <a:off x="444708" y="1048487"/>
              <a:ext cx="317293" cy="45719"/>
            </a:xfrm>
            <a:prstGeom prst="rect">
              <a:avLst/>
            </a:prstGeom>
            <a:gradFill>
              <a:gsLst>
                <a:gs pos="67000">
                  <a:schemeClr val="tx1"/>
                </a:gs>
                <a:gs pos="29000">
                  <a:schemeClr val="tx1"/>
                </a:gs>
                <a:gs pos="0">
                  <a:schemeClr val="bg1"/>
                </a:gs>
                <a:gs pos="89000">
                  <a:schemeClr val="bg1">
                    <a:lumMod val="85000"/>
                    <a:lumOff val="15000"/>
                  </a:schemeClr>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pic>
        <p:nvPicPr>
          <p:cNvPr id="112" name="Graphic 111" descr="Research with solid fill">
            <a:extLst>
              <a:ext uri="{FF2B5EF4-FFF2-40B4-BE49-F238E27FC236}">
                <a16:creationId xmlns:a16="http://schemas.microsoft.com/office/drawing/2014/main" id="{6C39C1BF-4CCF-4C81-8D03-47E24F192BD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240665" y="1027531"/>
            <a:ext cx="914400" cy="914400"/>
          </a:xfrm>
          <a:prstGeom prst="rect">
            <a:avLst/>
          </a:prstGeom>
        </p:spPr>
      </p:pic>
      <p:sp>
        <p:nvSpPr>
          <p:cNvPr id="117" name="Rectangle 116">
            <a:extLst>
              <a:ext uri="{FF2B5EF4-FFF2-40B4-BE49-F238E27FC236}">
                <a16:creationId xmlns:a16="http://schemas.microsoft.com/office/drawing/2014/main" id="{CA03468A-BAE8-A5BA-EB1C-70C84B303E8B}"/>
              </a:ext>
            </a:extLst>
          </p:cNvPr>
          <p:cNvSpPr/>
          <p:nvPr/>
        </p:nvSpPr>
        <p:spPr>
          <a:xfrm rot="491975">
            <a:off x="8406839" y="4893446"/>
            <a:ext cx="2867025" cy="375864"/>
          </a:xfrm>
          <a:prstGeom prst="rect">
            <a:avLst/>
          </a:prstGeom>
          <a:solidFill>
            <a:schemeClr val="dk1">
              <a:alpha val="24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3545AABD-6F83-EF15-2E2C-C9593F6DED06}"/>
              </a:ext>
            </a:extLst>
          </p:cNvPr>
          <p:cNvSpPr/>
          <p:nvPr/>
        </p:nvSpPr>
        <p:spPr>
          <a:xfrm>
            <a:off x="6143605" y="3702150"/>
            <a:ext cx="5114521" cy="1358969"/>
          </a:xfrm>
          <a:prstGeom prst="roundRect">
            <a:avLst>
              <a:gd name="adj" fmla="val 0"/>
            </a:avLst>
          </a:prstGeom>
          <a:gradFill>
            <a:gsLst>
              <a:gs pos="0">
                <a:srgbClr val="33CC33"/>
              </a:gs>
              <a:gs pos="85000">
                <a:srgbClr val="27E1BE"/>
              </a:gs>
            </a:gsLst>
            <a:lin ang="6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6" name="Rectangle 115">
            <a:extLst>
              <a:ext uri="{FF2B5EF4-FFF2-40B4-BE49-F238E27FC236}">
                <a16:creationId xmlns:a16="http://schemas.microsoft.com/office/drawing/2014/main" id="{C123F1BA-0E9D-FE3F-7C0F-33F45A900431}"/>
              </a:ext>
            </a:extLst>
          </p:cNvPr>
          <p:cNvSpPr/>
          <p:nvPr/>
        </p:nvSpPr>
        <p:spPr>
          <a:xfrm rot="491975">
            <a:off x="8400361" y="3478763"/>
            <a:ext cx="2867025" cy="375864"/>
          </a:xfrm>
          <a:prstGeom prst="rect">
            <a:avLst/>
          </a:prstGeom>
          <a:solidFill>
            <a:schemeClr val="dk1">
              <a:alpha val="24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8" name="Rectangle: Rounded Corners 17">
            <a:extLst>
              <a:ext uri="{FF2B5EF4-FFF2-40B4-BE49-F238E27FC236}">
                <a16:creationId xmlns:a16="http://schemas.microsoft.com/office/drawing/2014/main" id="{1AB50C06-BD61-D687-1D2D-602EEB7845C0}"/>
              </a:ext>
            </a:extLst>
          </p:cNvPr>
          <p:cNvSpPr/>
          <p:nvPr/>
        </p:nvSpPr>
        <p:spPr>
          <a:xfrm>
            <a:off x="6133744" y="2244803"/>
            <a:ext cx="5152269" cy="1411089"/>
          </a:xfrm>
          <a:prstGeom prst="roundRect">
            <a:avLst>
              <a:gd name="adj" fmla="val 0"/>
            </a:avLst>
          </a:prstGeom>
          <a:gradFill>
            <a:gsLst>
              <a:gs pos="0">
                <a:srgbClr val="FF0000"/>
              </a:gs>
              <a:gs pos="85000">
                <a:srgbClr val="FFCC00"/>
              </a:gs>
            </a:gsLst>
            <a:lin ang="78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0" name="Rectangle 109">
            <a:extLst>
              <a:ext uri="{FF2B5EF4-FFF2-40B4-BE49-F238E27FC236}">
                <a16:creationId xmlns:a16="http://schemas.microsoft.com/office/drawing/2014/main" id="{E5A66363-B33F-EC8C-7829-21FCFB258A60}"/>
              </a:ext>
            </a:extLst>
          </p:cNvPr>
          <p:cNvSpPr/>
          <p:nvPr/>
        </p:nvSpPr>
        <p:spPr>
          <a:xfrm rot="491975">
            <a:off x="8406840" y="1981065"/>
            <a:ext cx="2867025" cy="375864"/>
          </a:xfrm>
          <a:prstGeom prst="rect">
            <a:avLst/>
          </a:prstGeom>
          <a:solidFill>
            <a:schemeClr val="dk1">
              <a:alpha val="24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Rounded Corners 4">
            <a:extLst>
              <a:ext uri="{FF2B5EF4-FFF2-40B4-BE49-F238E27FC236}">
                <a16:creationId xmlns:a16="http://schemas.microsoft.com/office/drawing/2014/main" id="{1E41FCE3-C68E-A97D-4685-B0ECAAF7CDD9}"/>
              </a:ext>
            </a:extLst>
          </p:cNvPr>
          <p:cNvSpPr/>
          <p:nvPr/>
        </p:nvSpPr>
        <p:spPr>
          <a:xfrm>
            <a:off x="6143605" y="761674"/>
            <a:ext cx="5152267" cy="1411089"/>
          </a:xfrm>
          <a:prstGeom prst="roundRect">
            <a:avLst>
              <a:gd name="adj" fmla="val 1195"/>
            </a:avLst>
          </a:prstGeom>
          <a:gradFill>
            <a:gsLst>
              <a:gs pos="0">
                <a:srgbClr val="0066FF"/>
              </a:gs>
              <a:gs pos="85000">
                <a:srgbClr val="90D3E0"/>
              </a:gs>
            </a:gsLst>
            <a:lin ang="9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8" name="Graphic 117" descr="Research with solid fill">
            <a:extLst>
              <a:ext uri="{FF2B5EF4-FFF2-40B4-BE49-F238E27FC236}">
                <a16:creationId xmlns:a16="http://schemas.microsoft.com/office/drawing/2014/main" id="{6D60B911-1751-2830-803A-5999AE28BBD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133744" y="1063551"/>
            <a:ext cx="914400" cy="914400"/>
          </a:xfrm>
          <a:prstGeom prst="rect">
            <a:avLst/>
          </a:prstGeom>
        </p:spPr>
      </p:pic>
      <p:pic>
        <p:nvPicPr>
          <p:cNvPr id="115" name="Picture 114">
            <a:extLst>
              <a:ext uri="{FF2B5EF4-FFF2-40B4-BE49-F238E27FC236}">
                <a16:creationId xmlns:a16="http://schemas.microsoft.com/office/drawing/2014/main" id="{6EC1009A-6FC7-805E-FCB3-6F576E532C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0665" y="2423035"/>
            <a:ext cx="962576" cy="962576"/>
          </a:xfrm>
          <a:prstGeom prst="rect">
            <a:avLst/>
          </a:prstGeom>
        </p:spPr>
      </p:pic>
      <p:pic>
        <p:nvPicPr>
          <p:cNvPr id="122" name="Graphic 121" descr="Presentation with pie chart with solid fill">
            <a:extLst>
              <a:ext uri="{FF2B5EF4-FFF2-40B4-BE49-F238E27FC236}">
                <a16:creationId xmlns:a16="http://schemas.microsoft.com/office/drawing/2014/main" id="{22755D9C-5FA4-CBCE-BF3D-FBEEC081A75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12835" y="5209879"/>
            <a:ext cx="1039895" cy="1155036"/>
          </a:xfrm>
          <a:prstGeom prst="rect">
            <a:avLst/>
          </a:prstGeom>
        </p:spPr>
      </p:pic>
      <p:pic>
        <p:nvPicPr>
          <p:cNvPr id="123" name="Picture 122">
            <a:extLst>
              <a:ext uri="{FF2B5EF4-FFF2-40B4-BE49-F238E27FC236}">
                <a16:creationId xmlns:a16="http://schemas.microsoft.com/office/drawing/2014/main" id="{78CEFA88-69CC-AB98-4EBC-D7EEF21B4BC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81100" y="1226092"/>
            <a:ext cx="4818414" cy="495211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125" name="TextBox 124">
            <a:extLst>
              <a:ext uri="{FF2B5EF4-FFF2-40B4-BE49-F238E27FC236}">
                <a16:creationId xmlns:a16="http://schemas.microsoft.com/office/drawing/2014/main" id="{0235AD06-1F6A-DC76-B359-675A579EA3C6}"/>
              </a:ext>
            </a:extLst>
          </p:cNvPr>
          <p:cNvSpPr txBox="1"/>
          <p:nvPr/>
        </p:nvSpPr>
        <p:spPr>
          <a:xfrm>
            <a:off x="7152730" y="1056900"/>
            <a:ext cx="3858170" cy="92333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2">
                    <a:lumMod val="75000"/>
                  </a:schemeClr>
                </a:solidFill>
              </a:rPr>
              <a:t>Explore Dataset and perform Data Validation</a:t>
            </a:r>
          </a:p>
          <a:p>
            <a:endParaRPr lang="en-IN" dirty="0"/>
          </a:p>
        </p:txBody>
      </p:sp>
      <p:sp>
        <p:nvSpPr>
          <p:cNvPr id="126" name="TextBox 125">
            <a:extLst>
              <a:ext uri="{FF2B5EF4-FFF2-40B4-BE49-F238E27FC236}">
                <a16:creationId xmlns:a16="http://schemas.microsoft.com/office/drawing/2014/main" id="{8478CC8E-C44A-FBEE-ED9F-00E18449CF74}"/>
              </a:ext>
            </a:extLst>
          </p:cNvPr>
          <p:cNvSpPr txBox="1"/>
          <p:nvPr/>
        </p:nvSpPr>
        <p:spPr>
          <a:xfrm>
            <a:off x="7414619" y="2610910"/>
            <a:ext cx="3505200" cy="64633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2">
                    <a:lumMod val="75000"/>
                  </a:schemeClr>
                </a:solidFill>
              </a:rPr>
              <a:t>Data Cleaning</a:t>
            </a:r>
          </a:p>
          <a:p>
            <a:endParaRPr lang="en-IN" dirty="0"/>
          </a:p>
        </p:txBody>
      </p:sp>
      <p:pic>
        <p:nvPicPr>
          <p:cNvPr id="128" name="Graphic 127" descr="Statistics with solid fill">
            <a:extLst>
              <a:ext uri="{FF2B5EF4-FFF2-40B4-BE49-F238E27FC236}">
                <a16:creationId xmlns:a16="http://schemas.microsoft.com/office/drawing/2014/main" id="{5067FE15-FE57-B151-0BD2-1BC27022D70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106959" y="3841652"/>
            <a:ext cx="1039894" cy="1039895"/>
          </a:xfrm>
          <a:prstGeom prst="rect">
            <a:avLst/>
          </a:prstGeom>
        </p:spPr>
      </p:pic>
      <p:sp>
        <p:nvSpPr>
          <p:cNvPr id="4" name="TextBox 3">
            <a:extLst>
              <a:ext uri="{FF2B5EF4-FFF2-40B4-BE49-F238E27FC236}">
                <a16:creationId xmlns:a16="http://schemas.microsoft.com/office/drawing/2014/main" id="{0CC3299F-5542-BD5E-EBBE-45932211F042}"/>
              </a:ext>
            </a:extLst>
          </p:cNvPr>
          <p:cNvSpPr txBox="1"/>
          <p:nvPr/>
        </p:nvSpPr>
        <p:spPr>
          <a:xfrm>
            <a:off x="7414619" y="4057156"/>
            <a:ext cx="3322791" cy="369332"/>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en-US" dirty="0">
                <a:solidFill>
                  <a:schemeClr val="bg1"/>
                </a:solidFill>
              </a:rPr>
              <a:t>Data Modeling</a:t>
            </a:r>
            <a:endParaRPr lang="en-IN" dirty="0">
              <a:solidFill>
                <a:schemeClr val="bg1"/>
              </a:solidFill>
            </a:endParaRPr>
          </a:p>
        </p:txBody>
      </p:sp>
      <p:sp>
        <p:nvSpPr>
          <p:cNvPr id="6" name="TextBox 5">
            <a:extLst>
              <a:ext uri="{FF2B5EF4-FFF2-40B4-BE49-F238E27FC236}">
                <a16:creationId xmlns:a16="http://schemas.microsoft.com/office/drawing/2014/main" id="{C7A2EE04-B1EA-0AA3-76AA-4032AE19F01E}"/>
              </a:ext>
            </a:extLst>
          </p:cNvPr>
          <p:cNvSpPr txBox="1"/>
          <p:nvPr/>
        </p:nvSpPr>
        <p:spPr>
          <a:xfrm>
            <a:off x="7414619" y="5416125"/>
            <a:ext cx="3505200" cy="369332"/>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en-US" sz="1800" dirty="0">
                <a:solidFill>
                  <a:schemeClr val="bg1"/>
                </a:solidFill>
                <a:latin typeface="Cambria" panose="02040503050406030204" pitchFamily="18" charset="0"/>
                <a:ea typeface="Cambria" panose="02040503050406030204" pitchFamily="18" charset="0"/>
              </a:rPr>
              <a:t>Share Insights</a:t>
            </a:r>
            <a:endParaRPr lang="en-IN" dirty="0">
              <a:solidFill>
                <a:schemeClr val="bg1"/>
              </a:solidFill>
            </a:endParaRPr>
          </a:p>
        </p:txBody>
      </p:sp>
      <p:cxnSp>
        <p:nvCxnSpPr>
          <p:cNvPr id="8" name="Straight Connector 7">
            <a:extLst>
              <a:ext uri="{FF2B5EF4-FFF2-40B4-BE49-F238E27FC236}">
                <a16:creationId xmlns:a16="http://schemas.microsoft.com/office/drawing/2014/main" id="{279B8665-789D-14E2-FEE6-334465E5F553}"/>
              </a:ext>
            </a:extLst>
          </p:cNvPr>
          <p:cNvCxnSpPr/>
          <p:nvPr/>
        </p:nvCxnSpPr>
        <p:spPr>
          <a:xfrm>
            <a:off x="698728" y="697117"/>
            <a:ext cx="10559398" cy="0"/>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 name="Straight Connector 8">
            <a:extLst>
              <a:ext uri="{FF2B5EF4-FFF2-40B4-BE49-F238E27FC236}">
                <a16:creationId xmlns:a16="http://schemas.microsoft.com/office/drawing/2014/main" id="{8EB1A11E-7CEB-1B17-B96A-BD08E526204A}"/>
              </a:ext>
            </a:extLst>
          </p:cNvPr>
          <p:cNvCxnSpPr/>
          <p:nvPr/>
        </p:nvCxnSpPr>
        <p:spPr>
          <a:xfrm>
            <a:off x="708041" y="6612202"/>
            <a:ext cx="10559398" cy="0"/>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32655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B5F0B79-03B1-48A6-B35C-7AE0CDFDD427}"/>
              </a:ext>
            </a:extLst>
          </p:cNvPr>
          <p:cNvSpPr txBox="1"/>
          <p:nvPr/>
        </p:nvSpPr>
        <p:spPr>
          <a:xfrm>
            <a:off x="4287261" y="34241"/>
            <a:ext cx="3083668" cy="707886"/>
          </a:xfrm>
          <a:prstGeom prst="rect">
            <a:avLst/>
          </a:prstGeom>
          <a:noFill/>
        </p:spPr>
        <p:txBody>
          <a:bodyPr wrap="square" rtlCol="0">
            <a:spAutoFit/>
          </a:bodyPr>
          <a:lstStyle/>
          <a:p>
            <a:pPr algn="ctr"/>
            <a:r>
              <a:rPr lang="en-US" sz="4000" dirty="0">
                <a:ln w="0"/>
                <a:solidFill>
                  <a:srgbClr val="FFFF00"/>
                </a:solidFill>
                <a:effectLst>
                  <a:reflection blurRad="6350" stA="53000" endA="300" endPos="35500" dir="5400000" sy="-90000" algn="bl" rotWithShape="0"/>
                </a:effectLst>
              </a:rPr>
              <a:t>OVERVIEW</a:t>
            </a:r>
            <a:endParaRPr lang="en-US" sz="4000" b="1" dirty="0">
              <a:ln w="12700">
                <a:solidFill>
                  <a:schemeClr val="accent3">
                    <a:lumMod val="50000"/>
                  </a:schemeClr>
                </a:solidFill>
                <a:prstDash val="solid"/>
              </a:ln>
              <a:solidFill>
                <a:srgbClr val="FFFF00"/>
              </a:solidFill>
              <a:effectLst>
                <a:innerShdw blurRad="177800">
                  <a:schemeClr val="accent3">
                    <a:lumMod val="50000"/>
                  </a:schemeClr>
                </a:innerShdw>
              </a:effectLst>
            </a:endParaRPr>
          </a:p>
        </p:txBody>
      </p:sp>
      <p:sp>
        <p:nvSpPr>
          <p:cNvPr id="3" name="TextBox 2">
            <a:extLst>
              <a:ext uri="{FF2B5EF4-FFF2-40B4-BE49-F238E27FC236}">
                <a16:creationId xmlns:a16="http://schemas.microsoft.com/office/drawing/2014/main" id="{FFE878C7-01EA-403F-964F-C6051D7258F4}"/>
              </a:ext>
            </a:extLst>
          </p:cNvPr>
          <p:cNvSpPr txBox="1"/>
          <p:nvPr/>
        </p:nvSpPr>
        <p:spPr>
          <a:xfrm>
            <a:off x="848198" y="1011677"/>
            <a:ext cx="10535055" cy="1415772"/>
          </a:xfrm>
          <a:prstGeom prst="rect">
            <a:avLst/>
          </a:prstGeom>
          <a:noFill/>
        </p:spPr>
        <p:txBody>
          <a:bodyPr wrap="square" rtlCol="0">
            <a:spAutoFit/>
          </a:bodyPr>
          <a:lstStyle/>
          <a:p>
            <a:pPr algn="just"/>
            <a:r>
              <a:rPr lang="en-US" sz="1400" b="1" dirty="0">
                <a:solidFill>
                  <a:schemeClr val="accent2">
                    <a:lumMod val="60000"/>
                    <a:lumOff val="40000"/>
                  </a:schemeClr>
                </a:solidFill>
              </a:rPr>
              <a:t>INTRODUCTION</a:t>
            </a:r>
          </a:p>
          <a:p>
            <a:pPr algn="just"/>
            <a:r>
              <a:rPr lang="en-US" dirty="0"/>
              <a:t>In response to the evolving of the financial industry, this bank analysis project has been initiated to comprehensively assess the operations, performance, and financial health of the Banks. Understanding the critical role that banks play in economic stability, this analysis aims to provide valuable insights for informed decision-making and strategic planning.</a:t>
            </a:r>
          </a:p>
        </p:txBody>
      </p:sp>
      <p:sp>
        <p:nvSpPr>
          <p:cNvPr id="5" name="TextBox 4">
            <a:extLst>
              <a:ext uri="{FF2B5EF4-FFF2-40B4-BE49-F238E27FC236}">
                <a16:creationId xmlns:a16="http://schemas.microsoft.com/office/drawing/2014/main" id="{C1B3BCDE-FBCB-53B5-3F77-53A3DD6E09F8}"/>
              </a:ext>
            </a:extLst>
          </p:cNvPr>
          <p:cNvSpPr txBox="1"/>
          <p:nvPr/>
        </p:nvSpPr>
        <p:spPr>
          <a:xfrm>
            <a:off x="848197" y="2514281"/>
            <a:ext cx="10535055" cy="1415772"/>
          </a:xfrm>
          <a:prstGeom prst="rect">
            <a:avLst/>
          </a:prstGeom>
          <a:noFill/>
        </p:spPr>
        <p:txBody>
          <a:bodyPr wrap="square" rtlCol="0">
            <a:spAutoFit/>
          </a:bodyPr>
          <a:lstStyle/>
          <a:p>
            <a:pPr algn="just"/>
            <a:r>
              <a:rPr lang="en-US" sz="1400" b="1" dirty="0">
                <a:solidFill>
                  <a:schemeClr val="accent2">
                    <a:lumMod val="60000"/>
                    <a:lumOff val="40000"/>
                  </a:schemeClr>
                </a:solidFill>
              </a:rPr>
              <a:t>OBJECTIVE</a:t>
            </a:r>
          </a:p>
          <a:p>
            <a:pPr algn="just"/>
            <a:r>
              <a:rPr lang="en-US" dirty="0"/>
              <a:t>We're checking out to see how well it's doing with money, what things could go wrong, and how smoothly everything is running. We want to find out where the bank is good and where it can do better. This way, we can handle problems well and help the bank do even better overall.</a:t>
            </a:r>
          </a:p>
          <a:p>
            <a:endParaRPr lang="en-IN" dirty="0"/>
          </a:p>
        </p:txBody>
      </p:sp>
      <p:sp>
        <p:nvSpPr>
          <p:cNvPr id="6" name="TextBox 5">
            <a:extLst>
              <a:ext uri="{FF2B5EF4-FFF2-40B4-BE49-F238E27FC236}">
                <a16:creationId xmlns:a16="http://schemas.microsoft.com/office/drawing/2014/main" id="{6F6C9C4E-FB60-04AC-B6AC-EF74602F68BC}"/>
              </a:ext>
            </a:extLst>
          </p:cNvPr>
          <p:cNvSpPr txBox="1"/>
          <p:nvPr/>
        </p:nvSpPr>
        <p:spPr>
          <a:xfrm>
            <a:off x="848198" y="3761268"/>
            <a:ext cx="10535054" cy="1415772"/>
          </a:xfrm>
          <a:prstGeom prst="rect">
            <a:avLst/>
          </a:prstGeom>
          <a:noFill/>
        </p:spPr>
        <p:txBody>
          <a:bodyPr wrap="square" rtlCol="0">
            <a:spAutoFit/>
          </a:bodyPr>
          <a:lstStyle/>
          <a:p>
            <a:pPr algn="just"/>
            <a:r>
              <a:rPr lang="en-US" sz="1400" b="1" dirty="0">
                <a:solidFill>
                  <a:schemeClr val="accent2">
                    <a:lumMod val="60000"/>
                    <a:lumOff val="40000"/>
                  </a:schemeClr>
                </a:solidFill>
              </a:rPr>
              <a:t>SCOPE</a:t>
            </a:r>
          </a:p>
          <a:p>
            <a:pPr algn="just"/>
            <a:r>
              <a:rPr lang="en-US" dirty="0"/>
              <a:t>We're looking closely at things like loan Amount, Profit earn by the bank, Loss of the bank in this project. But it's important to know that we might not be able to check everything because some things, like not having all the needed information and outside factors, might limit what we can study.</a:t>
            </a:r>
          </a:p>
          <a:p>
            <a:endParaRPr lang="en-IN" dirty="0"/>
          </a:p>
        </p:txBody>
      </p:sp>
      <p:sp>
        <p:nvSpPr>
          <p:cNvPr id="7" name="TextBox 6">
            <a:extLst>
              <a:ext uri="{FF2B5EF4-FFF2-40B4-BE49-F238E27FC236}">
                <a16:creationId xmlns:a16="http://schemas.microsoft.com/office/drawing/2014/main" id="{DE938A69-97F4-A357-89B7-7072A408BE3C}"/>
              </a:ext>
            </a:extLst>
          </p:cNvPr>
          <p:cNvSpPr txBox="1"/>
          <p:nvPr/>
        </p:nvSpPr>
        <p:spPr>
          <a:xfrm>
            <a:off x="848198" y="4924425"/>
            <a:ext cx="10535054" cy="1415772"/>
          </a:xfrm>
          <a:prstGeom prst="rect">
            <a:avLst/>
          </a:prstGeom>
          <a:noFill/>
        </p:spPr>
        <p:txBody>
          <a:bodyPr wrap="square" rtlCol="0">
            <a:spAutoFit/>
          </a:bodyPr>
          <a:lstStyle/>
          <a:p>
            <a:pPr algn="just"/>
            <a:r>
              <a:rPr lang="en-US" sz="1400" b="1" dirty="0">
                <a:solidFill>
                  <a:schemeClr val="accent2">
                    <a:lumMod val="60000"/>
                    <a:lumOff val="40000"/>
                  </a:schemeClr>
                </a:solidFill>
              </a:rPr>
              <a:t>CONCLUSION</a:t>
            </a:r>
          </a:p>
          <a:p>
            <a:pPr algn="just"/>
            <a:r>
              <a:rPr lang="en-US" dirty="0"/>
              <a:t>In summary, our project checking out Bank is set to give a good, detailed look at how the bank is doing with its money. The results will help the bank plan for the future, manage risks, and make smart decisions. Plus, it adds to what we know about banks in our ever-changing economy.</a:t>
            </a:r>
            <a:endParaRPr lang="en-US" sz="1200" dirty="0">
              <a:solidFill>
                <a:schemeClr val="bg2">
                  <a:lumMod val="75000"/>
                </a:schemeClr>
              </a:solidFill>
            </a:endParaRPr>
          </a:p>
          <a:p>
            <a:endParaRPr lang="en-IN" dirty="0"/>
          </a:p>
        </p:txBody>
      </p:sp>
    </p:spTree>
    <p:extLst>
      <p:ext uri="{BB962C8B-B14F-4D97-AF65-F5344CB8AC3E}">
        <p14:creationId xmlns:p14="http://schemas.microsoft.com/office/powerpoint/2010/main" val="1391947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p:tgtEl>
                                          <p:spTgt spid="3"/>
                                        </p:tgtEl>
                                        <p:attrNameLst>
                                          <p:attrName>ppt_y</p:attrName>
                                        </p:attrNameLst>
                                      </p:cBhvr>
                                      <p:tavLst>
                                        <p:tav tm="0">
                                          <p:val>
                                            <p:strVal val="#ppt_y-#ppt_h*1.125000"/>
                                          </p:val>
                                        </p:tav>
                                        <p:tav tm="100000">
                                          <p:val>
                                            <p:strVal val="#ppt_y"/>
                                          </p:val>
                                        </p:tav>
                                      </p:tavLst>
                                    </p:anim>
                                    <p:animEffect transition="in" filter="wipe(down)">
                                      <p:cBhvr>
                                        <p:cTn id="8" dur="1000"/>
                                        <p:tgtEl>
                                          <p:spTgt spid="3"/>
                                        </p:tgtEl>
                                      </p:cBhvr>
                                    </p:animEffect>
                                  </p:childTnLst>
                                </p:cTn>
                              </p:par>
                            </p:childTnLst>
                          </p:cTn>
                        </p:par>
                        <p:par>
                          <p:cTn id="9" fill="hold">
                            <p:stCondLst>
                              <p:cond delay="1000"/>
                            </p:stCondLst>
                            <p:childTnLst>
                              <p:par>
                                <p:cTn id="10" presetID="12" presetClass="entr" presetSubtype="1"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p:tgtEl>
                                          <p:spTgt spid="5"/>
                                        </p:tgtEl>
                                        <p:attrNameLst>
                                          <p:attrName>ppt_y</p:attrName>
                                        </p:attrNameLst>
                                      </p:cBhvr>
                                      <p:tavLst>
                                        <p:tav tm="0">
                                          <p:val>
                                            <p:strVal val="#ppt_y-#ppt_h*1.125000"/>
                                          </p:val>
                                        </p:tav>
                                        <p:tav tm="100000">
                                          <p:val>
                                            <p:strVal val="#ppt_y"/>
                                          </p:val>
                                        </p:tav>
                                      </p:tavLst>
                                    </p:anim>
                                    <p:animEffect transition="in" filter="wipe(down)">
                                      <p:cBhvr>
                                        <p:cTn id="13" dur="1000"/>
                                        <p:tgtEl>
                                          <p:spTgt spid="5"/>
                                        </p:tgtEl>
                                      </p:cBhvr>
                                    </p:animEffect>
                                  </p:childTnLst>
                                </p:cTn>
                              </p:par>
                            </p:childTnLst>
                          </p:cTn>
                        </p:par>
                        <p:par>
                          <p:cTn id="14" fill="hold">
                            <p:stCondLst>
                              <p:cond delay="2000"/>
                            </p:stCondLst>
                            <p:childTnLst>
                              <p:par>
                                <p:cTn id="15" presetID="12" presetClass="entr" presetSubtype="1"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1000"/>
                                        <p:tgtEl>
                                          <p:spTgt spid="6"/>
                                        </p:tgtEl>
                                        <p:attrNameLst>
                                          <p:attrName>ppt_y</p:attrName>
                                        </p:attrNameLst>
                                      </p:cBhvr>
                                      <p:tavLst>
                                        <p:tav tm="0">
                                          <p:val>
                                            <p:strVal val="#ppt_y-#ppt_h*1.125000"/>
                                          </p:val>
                                        </p:tav>
                                        <p:tav tm="100000">
                                          <p:val>
                                            <p:strVal val="#ppt_y"/>
                                          </p:val>
                                        </p:tav>
                                      </p:tavLst>
                                    </p:anim>
                                    <p:animEffect transition="in" filter="wipe(down)">
                                      <p:cBhvr>
                                        <p:cTn id="18" dur="1000"/>
                                        <p:tgtEl>
                                          <p:spTgt spid="6"/>
                                        </p:tgtEl>
                                      </p:cBhvr>
                                    </p:animEffect>
                                  </p:childTnLst>
                                </p:cTn>
                              </p:par>
                            </p:childTnLst>
                          </p:cTn>
                        </p:par>
                        <p:par>
                          <p:cTn id="19" fill="hold">
                            <p:stCondLst>
                              <p:cond delay="3000"/>
                            </p:stCondLst>
                            <p:childTnLst>
                              <p:par>
                                <p:cTn id="20" presetID="12" presetClass="entr" presetSubtype="1"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1000"/>
                                        <p:tgtEl>
                                          <p:spTgt spid="7"/>
                                        </p:tgtEl>
                                        <p:attrNameLst>
                                          <p:attrName>ppt_y</p:attrName>
                                        </p:attrNameLst>
                                      </p:cBhvr>
                                      <p:tavLst>
                                        <p:tav tm="0">
                                          <p:val>
                                            <p:strVal val="#ppt_y-#ppt_h*1.125000"/>
                                          </p:val>
                                        </p:tav>
                                        <p:tav tm="100000">
                                          <p:val>
                                            <p:strVal val="#ppt_y"/>
                                          </p:val>
                                        </p:tav>
                                      </p:tavLst>
                                    </p:anim>
                                    <p:animEffect transition="in" filter="wipe(down)">
                                      <p:cBhvr>
                                        <p:cTn id="23"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D8160AB8-E1F5-D33D-7463-82A25AE59310}"/>
              </a:ext>
            </a:extLst>
          </p:cNvPr>
          <p:cNvGrpSpPr/>
          <p:nvPr/>
        </p:nvGrpSpPr>
        <p:grpSpPr>
          <a:xfrm>
            <a:off x="810719" y="426563"/>
            <a:ext cx="10570561" cy="513030"/>
            <a:chOff x="586967" y="488887"/>
            <a:chExt cx="11018067" cy="497941"/>
          </a:xfrm>
        </p:grpSpPr>
        <p:sp>
          <p:nvSpPr>
            <p:cNvPr id="5" name="Rectangle: Rounded Corners 4">
              <a:extLst>
                <a:ext uri="{FF2B5EF4-FFF2-40B4-BE49-F238E27FC236}">
                  <a16:creationId xmlns:a16="http://schemas.microsoft.com/office/drawing/2014/main" id="{EAE37096-D288-E0F8-900F-D04A639F6D98}"/>
                </a:ext>
              </a:extLst>
            </p:cNvPr>
            <p:cNvSpPr/>
            <p:nvPr/>
          </p:nvSpPr>
          <p:spPr>
            <a:xfrm>
              <a:off x="586967" y="488887"/>
              <a:ext cx="11018067" cy="497941"/>
            </a:xfrm>
            <a:prstGeom prst="roundRect">
              <a:avLst>
                <a:gd name="adj" fmla="val 50000"/>
              </a:avLst>
            </a:prstGeom>
            <a:solidFill>
              <a:schemeClr val="tx1"/>
            </a:solidFill>
            <a:ln>
              <a:noFill/>
            </a:ln>
            <a:effectLst>
              <a:innerShdw blurRad="3937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BED25463-B798-9DDB-307E-9B52C5C90630}"/>
                </a:ext>
              </a:extLst>
            </p:cNvPr>
            <p:cNvSpPr/>
            <p:nvPr/>
          </p:nvSpPr>
          <p:spPr>
            <a:xfrm>
              <a:off x="828850" y="618836"/>
              <a:ext cx="10534301" cy="249382"/>
            </a:xfrm>
            <a:prstGeom prst="roundRect">
              <a:avLst>
                <a:gd name="adj" fmla="val 50000"/>
              </a:avLst>
            </a:prstGeom>
            <a:solidFill>
              <a:schemeClr val="bg1">
                <a:lumMod val="50000"/>
                <a:lumOff val="50000"/>
              </a:schemeClr>
            </a:soli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6" name="Group 45">
            <a:extLst>
              <a:ext uri="{FF2B5EF4-FFF2-40B4-BE49-F238E27FC236}">
                <a16:creationId xmlns:a16="http://schemas.microsoft.com/office/drawing/2014/main" id="{4C063E7B-B7AE-BF18-8023-518222D37102}"/>
              </a:ext>
            </a:extLst>
          </p:cNvPr>
          <p:cNvGrpSpPr/>
          <p:nvPr/>
        </p:nvGrpSpPr>
        <p:grpSpPr>
          <a:xfrm>
            <a:off x="5983393" y="445213"/>
            <a:ext cx="497941" cy="497941"/>
            <a:chOff x="6049272" y="492271"/>
            <a:chExt cx="497941" cy="497941"/>
          </a:xfrm>
        </p:grpSpPr>
        <p:sp>
          <p:nvSpPr>
            <p:cNvPr id="31" name="Oval 30">
              <a:extLst>
                <a:ext uri="{FF2B5EF4-FFF2-40B4-BE49-F238E27FC236}">
                  <a16:creationId xmlns:a16="http://schemas.microsoft.com/office/drawing/2014/main" id="{30E25D5B-0BCD-F0FF-F5EB-2B901367FBED}"/>
                </a:ext>
              </a:extLst>
            </p:cNvPr>
            <p:cNvSpPr/>
            <p:nvPr/>
          </p:nvSpPr>
          <p:spPr>
            <a:xfrm>
              <a:off x="6049272" y="492271"/>
              <a:ext cx="497941" cy="497941"/>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Oval 31">
              <a:extLst>
                <a:ext uri="{FF2B5EF4-FFF2-40B4-BE49-F238E27FC236}">
                  <a16:creationId xmlns:a16="http://schemas.microsoft.com/office/drawing/2014/main" id="{383746B0-E87B-A605-7760-E0C9EF90E5CA}"/>
                </a:ext>
              </a:extLst>
            </p:cNvPr>
            <p:cNvSpPr/>
            <p:nvPr/>
          </p:nvSpPr>
          <p:spPr>
            <a:xfrm>
              <a:off x="6138891" y="581890"/>
              <a:ext cx="318701" cy="318701"/>
            </a:xfrm>
            <a:prstGeom prst="ellipse">
              <a:avLst/>
            </a:prstGeom>
            <a:gradFill flip="none" rotWithShape="1">
              <a:gsLst>
                <a:gs pos="9000">
                  <a:srgbClr val="FF00FF"/>
                </a:gs>
                <a:gs pos="99000">
                  <a:srgbClr val="B400B4">
                    <a:alpha val="61961"/>
                  </a:srgbClr>
                </a:gs>
              </a:gsLst>
              <a:lin ang="6000000" scaled="0"/>
              <a:tileRect/>
            </a:gradFill>
            <a:ln>
              <a:solidFill>
                <a:schemeClr val="bg1">
                  <a:lumMod val="50000"/>
                  <a:lumOff val="50000"/>
                </a:schemeClr>
              </a:solidFill>
            </a:ln>
            <a:effectLst>
              <a:innerShdw blurRad="63500" dist="50800" dir="13500000">
                <a:prstClr val="black">
                  <a:alpha val="85000"/>
                </a:prstClr>
              </a:inn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grpSp>
        <p:nvGrpSpPr>
          <p:cNvPr id="82" name="Group 81">
            <a:extLst>
              <a:ext uri="{FF2B5EF4-FFF2-40B4-BE49-F238E27FC236}">
                <a16:creationId xmlns:a16="http://schemas.microsoft.com/office/drawing/2014/main" id="{B53D849B-2DAE-1ADA-3AE1-470453B6C43F}"/>
              </a:ext>
            </a:extLst>
          </p:cNvPr>
          <p:cNvGrpSpPr/>
          <p:nvPr/>
        </p:nvGrpSpPr>
        <p:grpSpPr>
          <a:xfrm>
            <a:off x="2880586" y="445155"/>
            <a:ext cx="2494870" cy="4597328"/>
            <a:chOff x="2880586" y="445155"/>
            <a:chExt cx="2494870" cy="4597328"/>
          </a:xfrm>
        </p:grpSpPr>
        <p:grpSp>
          <p:nvGrpSpPr>
            <p:cNvPr id="3" name="Group 2">
              <a:extLst>
                <a:ext uri="{FF2B5EF4-FFF2-40B4-BE49-F238E27FC236}">
                  <a16:creationId xmlns:a16="http://schemas.microsoft.com/office/drawing/2014/main" id="{A717BF53-8B90-8C8D-2B15-B35825CEE33E}"/>
                </a:ext>
              </a:extLst>
            </p:cNvPr>
            <p:cNvGrpSpPr/>
            <p:nvPr/>
          </p:nvGrpSpPr>
          <p:grpSpPr>
            <a:xfrm>
              <a:off x="2880586" y="445155"/>
              <a:ext cx="2494870" cy="4597328"/>
              <a:chOff x="2880586" y="445155"/>
              <a:chExt cx="2494870" cy="4597328"/>
            </a:xfrm>
          </p:grpSpPr>
          <p:grpSp>
            <p:nvGrpSpPr>
              <p:cNvPr id="129" name="Group 128">
                <a:extLst>
                  <a:ext uri="{FF2B5EF4-FFF2-40B4-BE49-F238E27FC236}">
                    <a16:creationId xmlns:a16="http://schemas.microsoft.com/office/drawing/2014/main" id="{BDB962AA-06EA-D8EB-B6D4-8042404F2672}"/>
                  </a:ext>
                </a:extLst>
              </p:cNvPr>
              <p:cNvGrpSpPr/>
              <p:nvPr/>
            </p:nvGrpSpPr>
            <p:grpSpPr>
              <a:xfrm>
                <a:off x="2880586" y="445155"/>
                <a:ext cx="2494870" cy="4524205"/>
                <a:chOff x="2880586" y="445155"/>
                <a:chExt cx="2494870" cy="4524205"/>
              </a:xfrm>
            </p:grpSpPr>
            <p:grpSp>
              <p:nvGrpSpPr>
                <p:cNvPr id="117" name="Group 116">
                  <a:extLst>
                    <a:ext uri="{FF2B5EF4-FFF2-40B4-BE49-F238E27FC236}">
                      <a16:creationId xmlns:a16="http://schemas.microsoft.com/office/drawing/2014/main" id="{C27B652F-FC97-59A0-4BC4-BDE8029A6E02}"/>
                    </a:ext>
                  </a:extLst>
                </p:cNvPr>
                <p:cNvGrpSpPr/>
                <p:nvPr/>
              </p:nvGrpSpPr>
              <p:grpSpPr>
                <a:xfrm>
                  <a:off x="2880586" y="2249551"/>
                  <a:ext cx="2494870" cy="2719809"/>
                  <a:chOff x="2981012" y="2217014"/>
                  <a:chExt cx="2494870" cy="2719809"/>
                </a:xfrm>
              </p:grpSpPr>
              <p:sp>
                <p:nvSpPr>
                  <p:cNvPr id="91" name="Freeform: Shape 90">
                    <a:extLst>
                      <a:ext uri="{FF2B5EF4-FFF2-40B4-BE49-F238E27FC236}">
                        <a16:creationId xmlns:a16="http://schemas.microsoft.com/office/drawing/2014/main" id="{72BA0931-481A-B134-A585-A5E98E21DAF7}"/>
                      </a:ext>
                    </a:extLst>
                  </p:cNvPr>
                  <p:cNvSpPr/>
                  <p:nvPr/>
                </p:nvSpPr>
                <p:spPr>
                  <a:xfrm flipH="1">
                    <a:off x="4182728" y="2296470"/>
                    <a:ext cx="45719" cy="161925"/>
                  </a:xfrm>
                  <a:custGeom>
                    <a:avLst/>
                    <a:gdLst>
                      <a:gd name="connsiteX0" fmla="*/ 0 w 23856"/>
                      <a:gd name="connsiteY0" fmla="*/ 0 h 161925"/>
                      <a:gd name="connsiteX1" fmla="*/ 23812 w 23856"/>
                      <a:gd name="connsiteY1" fmla="*/ 73818 h 161925"/>
                      <a:gd name="connsiteX2" fmla="*/ 4762 w 23856"/>
                      <a:gd name="connsiteY2" fmla="*/ 161925 h 161925"/>
                    </a:gdLst>
                    <a:ahLst/>
                    <a:cxnLst>
                      <a:cxn ang="0">
                        <a:pos x="connsiteX0" y="connsiteY0"/>
                      </a:cxn>
                      <a:cxn ang="0">
                        <a:pos x="connsiteX1" y="connsiteY1"/>
                      </a:cxn>
                      <a:cxn ang="0">
                        <a:pos x="connsiteX2" y="connsiteY2"/>
                      </a:cxn>
                    </a:cxnLst>
                    <a:rect l="l" t="t" r="r" b="b"/>
                    <a:pathLst>
                      <a:path w="23856" h="161925">
                        <a:moveTo>
                          <a:pt x="0" y="0"/>
                        </a:moveTo>
                        <a:cubicBezTo>
                          <a:pt x="11509" y="23415"/>
                          <a:pt x="23018" y="46831"/>
                          <a:pt x="23812" y="73818"/>
                        </a:cubicBezTo>
                        <a:cubicBezTo>
                          <a:pt x="24606" y="100805"/>
                          <a:pt x="14684" y="131365"/>
                          <a:pt x="4762" y="161925"/>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sp>
                <p:nvSpPr>
                  <p:cNvPr id="20" name="Freeform: Shape 19">
                    <a:extLst>
                      <a:ext uri="{FF2B5EF4-FFF2-40B4-BE49-F238E27FC236}">
                        <a16:creationId xmlns:a16="http://schemas.microsoft.com/office/drawing/2014/main" id="{E938B394-D20C-B8CE-703B-24FAD7B4629F}"/>
                      </a:ext>
                    </a:extLst>
                  </p:cNvPr>
                  <p:cNvSpPr/>
                  <p:nvPr/>
                </p:nvSpPr>
                <p:spPr>
                  <a:xfrm>
                    <a:off x="2981012" y="2303915"/>
                    <a:ext cx="2494870" cy="2632908"/>
                  </a:xfrm>
                  <a:custGeom>
                    <a:avLst/>
                    <a:gdLst>
                      <a:gd name="connsiteX0" fmla="*/ 900000 w 1800000"/>
                      <a:gd name="connsiteY0" fmla="*/ 96765 h 1800000"/>
                      <a:gd name="connsiteX1" fmla="*/ 784545 w 1800000"/>
                      <a:gd name="connsiteY1" fmla="*/ 212220 h 1800000"/>
                      <a:gd name="connsiteX2" fmla="*/ 900000 w 1800000"/>
                      <a:gd name="connsiteY2" fmla="*/ 327675 h 1800000"/>
                      <a:gd name="connsiteX3" fmla="*/ 1015455 w 1800000"/>
                      <a:gd name="connsiteY3" fmla="*/ 212220 h 1800000"/>
                      <a:gd name="connsiteX4" fmla="*/ 900000 w 1800000"/>
                      <a:gd name="connsiteY4" fmla="*/ 96765 h 1800000"/>
                      <a:gd name="connsiteX5" fmla="*/ 900000 w 1800000"/>
                      <a:gd name="connsiteY5" fmla="*/ 0 h 1800000"/>
                      <a:gd name="connsiteX6" fmla="*/ 1800000 w 1800000"/>
                      <a:gd name="connsiteY6" fmla="*/ 900000 h 1800000"/>
                      <a:gd name="connsiteX7" fmla="*/ 900000 w 1800000"/>
                      <a:gd name="connsiteY7" fmla="*/ 1800000 h 1800000"/>
                      <a:gd name="connsiteX8" fmla="*/ 0 w 1800000"/>
                      <a:gd name="connsiteY8" fmla="*/ 900000 h 1800000"/>
                      <a:gd name="connsiteX9" fmla="*/ 900000 w 1800000"/>
                      <a:gd name="connsiteY9"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000" h="1800000">
                        <a:moveTo>
                          <a:pt x="900000" y="96765"/>
                        </a:moveTo>
                        <a:cubicBezTo>
                          <a:pt x="836236" y="96765"/>
                          <a:pt x="784545" y="148456"/>
                          <a:pt x="784545" y="212220"/>
                        </a:cubicBezTo>
                        <a:cubicBezTo>
                          <a:pt x="784545" y="275984"/>
                          <a:pt x="836236" y="327675"/>
                          <a:pt x="900000" y="327675"/>
                        </a:cubicBezTo>
                        <a:cubicBezTo>
                          <a:pt x="963764" y="327675"/>
                          <a:pt x="1015455" y="275984"/>
                          <a:pt x="1015455" y="212220"/>
                        </a:cubicBezTo>
                        <a:cubicBezTo>
                          <a:pt x="1015455" y="148456"/>
                          <a:pt x="963764" y="96765"/>
                          <a:pt x="900000" y="96765"/>
                        </a:cubicBezTo>
                        <a:close/>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path>
                    </a:pathLst>
                  </a:custGeom>
                  <a:gradFill flip="none" rotWithShape="1">
                    <a:gsLst>
                      <a:gs pos="0">
                        <a:srgbClr val="FFFF01">
                          <a:alpha val="75686"/>
                        </a:srgbClr>
                      </a:gs>
                      <a:gs pos="92000">
                        <a:srgbClr val="EF8025">
                          <a:alpha val="64000"/>
                        </a:srgbClr>
                      </a:gs>
                    </a:gsLst>
                    <a:lin ang="7800000" scaled="0"/>
                    <a:tileRect/>
                  </a:gradFill>
                  <a:ln>
                    <a:gradFill>
                      <a:gsLst>
                        <a:gs pos="0">
                          <a:srgbClr val="008000">
                            <a:alpha val="0"/>
                          </a:srgbClr>
                        </a:gs>
                        <a:gs pos="100000">
                          <a:schemeClr val="tx1">
                            <a:lumMod val="94000"/>
                            <a:alpha val="0"/>
                          </a:schemeClr>
                        </a:gs>
                      </a:gsLst>
                      <a:lin ang="17400000" scaled="0"/>
                    </a:gradFill>
                  </a:ln>
                  <a:effectLst>
                    <a:reflection stA="56000" endPos="44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92" name="Freeform: Shape 91">
                    <a:extLst>
                      <a:ext uri="{FF2B5EF4-FFF2-40B4-BE49-F238E27FC236}">
                        <a16:creationId xmlns:a16="http://schemas.microsoft.com/office/drawing/2014/main" id="{4B3E913A-8B0A-B58B-6987-0E674ED78820}"/>
                      </a:ext>
                    </a:extLst>
                  </p:cNvPr>
                  <p:cNvSpPr/>
                  <p:nvPr/>
                </p:nvSpPr>
                <p:spPr>
                  <a:xfrm>
                    <a:off x="4221697" y="2296471"/>
                    <a:ext cx="23856" cy="161925"/>
                  </a:xfrm>
                  <a:custGeom>
                    <a:avLst/>
                    <a:gdLst>
                      <a:gd name="connsiteX0" fmla="*/ 0 w 23856"/>
                      <a:gd name="connsiteY0" fmla="*/ 0 h 161925"/>
                      <a:gd name="connsiteX1" fmla="*/ 23812 w 23856"/>
                      <a:gd name="connsiteY1" fmla="*/ 73818 h 161925"/>
                      <a:gd name="connsiteX2" fmla="*/ 4762 w 23856"/>
                      <a:gd name="connsiteY2" fmla="*/ 161925 h 161925"/>
                    </a:gdLst>
                    <a:ahLst/>
                    <a:cxnLst>
                      <a:cxn ang="0">
                        <a:pos x="connsiteX0" y="connsiteY0"/>
                      </a:cxn>
                      <a:cxn ang="0">
                        <a:pos x="connsiteX1" y="connsiteY1"/>
                      </a:cxn>
                      <a:cxn ang="0">
                        <a:pos x="connsiteX2" y="connsiteY2"/>
                      </a:cxn>
                    </a:cxnLst>
                    <a:rect l="l" t="t" r="r" b="b"/>
                    <a:pathLst>
                      <a:path w="23856" h="161925">
                        <a:moveTo>
                          <a:pt x="0" y="0"/>
                        </a:moveTo>
                        <a:cubicBezTo>
                          <a:pt x="11509" y="23415"/>
                          <a:pt x="23018" y="46831"/>
                          <a:pt x="23812" y="73818"/>
                        </a:cubicBezTo>
                        <a:cubicBezTo>
                          <a:pt x="24606" y="100805"/>
                          <a:pt x="14684" y="131365"/>
                          <a:pt x="4762" y="161925"/>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grpSp>
                <p:nvGrpSpPr>
                  <p:cNvPr id="116" name="Group 115">
                    <a:extLst>
                      <a:ext uri="{FF2B5EF4-FFF2-40B4-BE49-F238E27FC236}">
                        <a16:creationId xmlns:a16="http://schemas.microsoft.com/office/drawing/2014/main" id="{BD3BC662-539A-06F2-C511-3548B576BCBA}"/>
                      </a:ext>
                    </a:extLst>
                  </p:cNvPr>
                  <p:cNvGrpSpPr/>
                  <p:nvPr/>
                </p:nvGrpSpPr>
                <p:grpSpPr>
                  <a:xfrm>
                    <a:off x="4166618" y="2217014"/>
                    <a:ext cx="101794" cy="90285"/>
                    <a:chOff x="4170800" y="2221276"/>
                    <a:chExt cx="101794" cy="90285"/>
                  </a:xfrm>
                </p:grpSpPr>
                <p:cxnSp>
                  <p:nvCxnSpPr>
                    <p:cNvPr id="93" name="Straight Connector 92">
                      <a:extLst>
                        <a:ext uri="{FF2B5EF4-FFF2-40B4-BE49-F238E27FC236}">
                          <a16:creationId xmlns:a16="http://schemas.microsoft.com/office/drawing/2014/main" id="{53EF2FB7-8EDC-B18F-53B2-5F4EB7C508CC}"/>
                        </a:ext>
                      </a:extLst>
                    </p:cNvPr>
                    <p:cNvCxnSpPr>
                      <a:cxnSpLocks/>
                    </p:cNvCxnSpPr>
                    <p:nvPr/>
                  </p:nvCxnSpPr>
                  <p:spPr>
                    <a:xfrm flipV="1">
                      <a:off x="4170800" y="2250793"/>
                      <a:ext cx="101794" cy="60768"/>
                    </a:xfrm>
                    <a:prstGeom prst="line">
                      <a:avLst/>
                    </a:prstGeom>
                    <a:ln w="19050"/>
                  </p:spPr>
                  <p:style>
                    <a:lnRef idx="3">
                      <a:schemeClr val="dk1"/>
                    </a:lnRef>
                    <a:fillRef idx="0">
                      <a:schemeClr val="dk1"/>
                    </a:fillRef>
                    <a:effectRef idx="2">
                      <a:schemeClr val="dk1"/>
                    </a:effectRef>
                    <a:fontRef idx="minor">
                      <a:schemeClr val="tx1"/>
                    </a:fontRef>
                  </p:style>
                </p:cxnSp>
                <p:cxnSp>
                  <p:nvCxnSpPr>
                    <p:cNvPr id="94" name="Straight Connector 93">
                      <a:extLst>
                        <a:ext uri="{FF2B5EF4-FFF2-40B4-BE49-F238E27FC236}">
                          <a16:creationId xmlns:a16="http://schemas.microsoft.com/office/drawing/2014/main" id="{4BF6A430-FAF7-AAE4-909D-69C70752F49D}"/>
                        </a:ext>
                      </a:extLst>
                    </p:cNvPr>
                    <p:cNvCxnSpPr>
                      <a:cxnSpLocks/>
                    </p:cNvCxnSpPr>
                    <p:nvPr/>
                  </p:nvCxnSpPr>
                  <p:spPr>
                    <a:xfrm flipV="1">
                      <a:off x="4170800" y="2221276"/>
                      <a:ext cx="101794" cy="60768"/>
                    </a:xfrm>
                    <a:prstGeom prst="line">
                      <a:avLst/>
                    </a:prstGeom>
                    <a:ln w="19050"/>
                  </p:spPr>
                  <p:style>
                    <a:lnRef idx="3">
                      <a:schemeClr val="dk1"/>
                    </a:lnRef>
                    <a:fillRef idx="0">
                      <a:schemeClr val="dk1"/>
                    </a:fillRef>
                    <a:effectRef idx="2">
                      <a:schemeClr val="dk1"/>
                    </a:effectRef>
                    <a:fontRef idx="minor">
                      <a:schemeClr val="tx1"/>
                    </a:fontRef>
                  </p:style>
                </p:cxnSp>
              </p:grpSp>
            </p:grpSp>
            <p:grpSp>
              <p:nvGrpSpPr>
                <p:cNvPr id="44" name="Group 43">
                  <a:extLst>
                    <a:ext uri="{FF2B5EF4-FFF2-40B4-BE49-F238E27FC236}">
                      <a16:creationId xmlns:a16="http://schemas.microsoft.com/office/drawing/2014/main" id="{3109EAFB-1331-6B1C-48A1-CE73C6735F3D}"/>
                    </a:ext>
                  </a:extLst>
                </p:cNvPr>
                <p:cNvGrpSpPr/>
                <p:nvPr/>
              </p:nvGrpSpPr>
              <p:grpSpPr>
                <a:xfrm>
                  <a:off x="3879050" y="445155"/>
                  <a:ext cx="497941" cy="497941"/>
                  <a:chOff x="4333356" y="492271"/>
                  <a:chExt cx="497941" cy="497941"/>
                </a:xfrm>
              </p:grpSpPr>
              <p:sp>
                <p:nvSpPr>
                  <p:cNvPr id="28" name="Oval 27">
                    <a:extLst>
                      <a:ext uri="{FF2B5EF4-FFF2-40B4-BE49-F238E27FC236}">
                        <a16:creationId xmlns:a16="http://schemas.microsoft.com/office/drawing/2014/main" id="{C7665F4E-141D-CDF8-989D-10AA306C3988}"/>
                      </a:ext>
                    </a:extLst>
                  </p:cNvPr>
                  <p:cNvSpPr/>
                  <p:nvPr/>
                </p:nvSpPr>
                <p:spPr>
                  <a:xfrm>
                    <a:off x="4333356" y="492271"/>
                    <a:ext cx="497941" cy="497941"/>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Oval 28">
                    <a:extLst>
                      <a:ext uri="{FF2B5EF4-FFF2-40B4-BE49-F238E27FC236}">
                        <a16:creationId xmlns:a16="http://schemas.microsoft.com/office/drawing/2014/main" id="{CDBEE4F9-B7F2-4F69-62E7-34D6C181F1DA}"/>
                      </a:ext>
                    </a:extLst>
                  </p:cNvPr>
                  <p:cNvSpPr/>
                  <p:nvPr/>
                </p:nvSpPr>
                <p:spPr>
                  <a:xfrm>
                    <a:off x="4422975" y="581890"/>
                    <a:ext cx="318701" cy="318701"/>
                  </a:xfrm>
                  <a:prstGeom prst="ellipse">
                    <a:avLst/>
                  </a:prstGeom>
                  <a:gradFill flip="none" rotWithShape="1">
                    <a:gsLst>
                      <a:gs pos="0">
                        <a:srgbClr val="FFFF01">
                          <a:alpha val="75686"/>
                        </a:srgbClr>
                      </a:gs>
                      <a:gs pos="92000">
                        <a:srgbClr val="EF8025">
                          <a:alpha val="64000"/>
                        </a:srgbClr>
                      </a:gs>
                    </a:gsLst>
                    <a:lin ang="7800000" scaled="0"/>
                    <a:tileRect/>
                  </a:gradFill>
                  <a:ln>
                    <a:solidFill>
                      <a:schemeClr val="bg1">
                        <a:lumMod val="50000"/>
                        <a:lumOff val="50000"/>
                      </a:schemeClr>
                    </a:solidFill>
                  </a:ln>
                  <a:effectLst>
                    <a:innerShdw blurRad="63500" dist="50800" dir="13500000">
                      <a:prstClr val="black">
                        <a:alpha val="85000"/>
                      </a:prstClr>
                    </a:inn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cxnSp>
              <p:nvCxnSpPr>
                <p:cNvPr id="119" name="Straight Connector 118">
                  <a:extLst>
                    <a:ext uri="{FF2B5EF4-FFF2-40B4-BE49-F238E27FC236}">
                      <a16:creationId xmlns:a16="http://schemas.microsoft.com/office/drawing/2014/main" id="{1797C175-399C-A759-3535-75F2EAD70E83}"/>
                    </a:ext>
                  </a:extLst>
                </p:cNvPr>
                <p:cNvCxnSpPr>
                  <a:cxnSpLocks/>
                  <a:stCxn id="28" idx="4"/>
                  <a:endCxn id="92" idx="0"/>
                </p:cNvCxnSpPr>
                <p:nvPr/>
              </p:nvCxnSpPr>
              <p:spPr>
                <a:xfrm flipH="1">
                  <a:off x="4121271" y="943096"/>
                  <a:ext cx="6750" cy="1385912"/>
                </a:xfrm>
                <a:prstGeom prst="line">
                  <a:avLst/>
                </a:prstGeom>
              </p:spPr>
              <p:style>
                <a:lnRef idx="3">
                  <a:schemeClr val="dk1"/>
                </a:lnRef>
                <a:fillRef idx="0">
                  <a:schemeClr val="dk1"/>
                </a:fillRef>
                <a:effectRef idx="2">
                  <a:schemeClr val="dk1"/>
                </a:effectRef>
                <a:fontRef idx="minor">
                  <a:schemeClr val="tx1"/>
                </a:fontRef>
              </p:style>
            </p:cxnSp>
          </p:grpSp>
          <p:pic>
            <p:nvPicPr>
              <p:cNvPr id="141" name="Graphic 140" descr="Business Growth with solid fill">
                <a:extLst>
                  <a:ext uri="{FF2B5EF4-FFF2-40B4-BE49-F238E27FC236}">
                    <a16:creationId xmlns:a16="http://schemas.microsoft.com/office/drawing/2014/main" id="{78B3FAAC-1259-91B2-8E53-B3E2C14B789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70577" y="4273414"/>
                <a:ext cx="989862" cy="769069"/>
              </a:xfrm>
              <a:prstGeom prst="rect">
                <a:avLst/>
              </a:prstGeom>
              <a:effectLst>
                <a:reflection blurRad="6350" stA="49000" endPos="77000" dir="5400000" sy="-100000" algn="bl" rotWithShape="0"/>
              </a:effectLst>
            </p:spPr>
          </p:pic>
        </p:grpSp>
        <p:sp>
          <p:nvSpPr>
            <p:cNvPr id="77" name="TextBox 76">
              <a:extLst>
                <a:ext uri="{FF2B5EF4-FFF2-40B4-BE49-F238E27FC236}">
                  <a16:creationId xmlns:a16="http://schemas.microsoft.com/office/drawing/2014/main" id="{5725C5EC-CB8C-886A-E5CA-E62264826DB4}"/>
                </a:ext>
              </a:extLst>
            </p:cNvPr>
            <p:cNvSpPr txBox="1"/>
            <p:nvPr/>
          </p:nvSpPr>
          <p:spPr>
            <a:xfrm>
              <a:off x="2994975" y="3175201"/>
              <a:ext cx="2317860" cy="923330"/>
            </a:xfrm>
            <a:prstGeom prst="rect">
              <a:avLst/>
            </a:prstGeom>
            <a:noFill/>
          </p:spPr>
          <p:txBody>
            <a:bodyPr wrap="square" rtlCol="0">
              <a:spAutoFit/>
            </a:bodyPr>
            <a:lstStyle/>
            <a:p>
              <a:r>
                <a:rPr lang="en-IN" dirty="0"/>
                <a:t>Grade and Sub-grade wise revolving balance</a:t>
              </a:r>
            </a:p>
            <a:p>
              <a:endParaRPr lang="en-IN" dirty="0"/>
            </a:p>
          </p:txBody>
        </p:sp>
      </p:grpSp>
      <p:grpSp>
        <p:nvGrpSpPr>
          <p:cNvPr id="85" name="Group 84">
            <a:extLst>
              <a:ext uri="{FF2B5EF4-FFF2-40B4-BE49-F238E27FC236}">
                <a16:creationId xmlns:a16="http://schemas.microsoft.com/office/drawing/2014/main" id="{66C02D1B-FE04-AFDF-8CF9-6E6FF059180E}"/>
              </a:ext>
            </a:extLst>
          </p:cNvPr>
          <p:cNvGrpSpPr/>
          <p:nvPr/>
        </p:nvGrpSpPr>
        <p:grpSpPr>
          <a:xfrm>
            <a:off x="7162439" y="434101"/>
            <a:ext cx="2494870" cy="4624281"/>
            <a:chOff x="7162439" y="434101"/>
            <a:chExt cx="2494870" cy="4624281"/>
          </a:xfrm>
        </p:grpSpPr>
        <p:grpSp>
          <p:nvGrpSpPr>
            <p:cNvPr id="6" name="Group 5">
              <a:extLst>
                <a:ext uri="{FF2B5EF4-FFF2-40B4-BE49-F238E27FC236}">
                  <a16:creationId xmlns:a16="http://schemas.microsoft.com/office/drawing/2014/main" id="{6742BE8A-18F9-B260-C112-FF3D9ED6E004}"/>
                </a:ext>
              </a:extLst>
            </p:cNvPr>
            <p:cNvGrpSpPr/>
            <p:nvPr/>
          </p:nvGrpSpPr>
          <p:grpSpPr>
            <a:xfrm>
              <a:off x="7162439" y="434101"/>
              <a:ext cx="2494870" cy="4624281"/>
              <a:chOff x="7162439" y="434101"/>
              <a:chExt cx="2494870" cy="4624281"/>
            </a:xfrm>
          </p:grpSpPr>
          <p:grpSp>
            <p:nvGrpSpPr>
              <p:cNvPr id="131" name="Group 130">
                <a:extLst>
                  <a:ext uri="{FF2B5EF4-FFF2-40B4-BE49-F238E27FC236}">
                    <a16:creationId xmlns:a16="http://schemas.microsoft.com/office/drawing/2014/main" id="{FDF49218-8904-51EF-15B8-F54986407913}"/>
                  </a:ext>
                </a:extLst>
              </p:cNvPr>
              <p:cNvGrpSpPr/>
              <p:nvPr/>
            </p:nvGrpSpPr>
            <p:grpSpPr>
              <a:xfrm>
                <a:off x="7162439" y="434101"/>
                <a:ext cx="2494870" cy="4554088"/>
                <a:chOff x="7162439" y="434101"/>
                <a:chExt cx="2494870" cy="4554088"/>
              </a:xfrm>
            </p:grpSpPr>
            <p:grpSp>
              <p:nvGrpSpPr>
                <p:cNvPr id="114" name="Group 113">
                  <a:extLst>
                    <a:ext uri="{FF2B5EF4-FFF2-40B4-BE49-F238E27FC236}">
                      <a16:creationId xmlns:a16="http://schemas.microsoft.com/office/drawing/2014/main" id="{98FD3DCB-B1BA-AA4E-26DE-22AAB773D227}"/>
                    </a:ext>
                  </a:extLst>
                </p:cNvPr>
                <p:cNvGrpSpPr/>
                <p:nvPr/>
              </p:nvGrpSpPr>
              <p:grpSpPr>
                <a:xfrm>
                  <a:off x="7162439" y="2251327"/>
                  <a:ext cx="2494870" cy="2736862"/>
                  <a:chOff x="7162439" y="2251327"/>
                  <a:chExt cx="2494870" cy="2736862"/>
                </a:xfrm>
              </p:grpSpPr>
              <p:sp>
                <p:nvSpPr>
                  <p:cNvPr id="101" name="Freeform: Shape 100">
                    <a:extLst>
                      <a:ext uri="{FF2B5EF4-FFF2-40B4-BE49-F238E27FC236}">
                        <a16:creationId xmlns:a16="http://schemas.microsoft.com/office/drawing/2014/main" id="{B4E0D33A-E3C5-F9C5-EA83-A51336FA4E6A}"/>
                      </a:ext>
                    </a:extLst>
                  </p:cNvPr>
                  <p:cNvSpPr/>
                  <p:nvPr/>
                </p:nvSpPr>
                <p:spPr>
                  <a:xfrm flipH="1">
                    <a:off x="8341678" y="2327314"/>
                    <a:ext cx="45719" cy="161925"/>
                  </a:xfrm>
                  <a:custGeom>
                    <a:avLst/>
                    <a:gdLst>
                      <a:gd name="connsiteX0" fmla="*/ 0 w 23856"/>
                      <a:gd name="connsiteY0" fmla="*/ 0 h 161925"/>
                      <a:gd name="connsiteX1" fmla="*/ 23812 w 23856"/>
                      <a:gd name="connsiteY1" fmla="*/ 73818 h 161925"/>
                      <a:gd name="connsiteX2" fmla="*/ 4762 w 23856"/>
                      <a:gd name="connsiteY2" fmla="*/ 161925 h 161925"/>
                    </a:gdLst>
                    <a:ahLst/>
                    <a:cxnLst>
                      <a:cxn ang="0">
                        <a:pos x="connsiteX0" y="connsiteY0"/>
                      </a:cxn>
                      <a:cxn ang="0">
                        <a:pos x="connsiteX1" y="connsiteY1"/>
                      </a:cxn>
                      <a:cxn ang="0">
                        <a:pos x="connsiteX2" y="connsiteY2"/>
                      </a:cxn>
                    </a:cxnLst>
                    <a:rect l="l" t="t" r="r" b="b"/>
                    <a:pathLst>
                      <a:path w="23856" h="161925">
                        <a:moveTo>
                          <a:pt x="0" y="0"/>
                        </a:moveTo>
                        <a:cubicBezTo>
                          <a:pt x="11509" y="23415"/>
                          <a:pt x="23018" y="46831"/>
                          <a:pt x="23812" y="73818"/>
                        </a:cubicBezTo>
                        <a:cubicBezTo>
                          <a:pt x="24606" y="100805"/>
                          <a:pt x="14684" y="131365"/>
                          <a:pt x="4762" y="161925"/>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sp>
                <p:nvSpPr>
                  <p:cNvPr id="22" name="Freeform: Shape 21">
                    <a:extLst>
                      <a:ext uri="{FF2B5EF4-FFF2-40B4-BE49-F238E27FC236}">
                        <a16:creationId xmlns:a16="http://schemas.microsoft.com/office/drawing/2014/main" id="{155529C5-A83C-965E-60DB-6EEE2547539B}"/>
                      </a:ext>
                    </a:extLst>
                  </p:cNvPr>
                  <p:cNvSpPr/>
                  <p:nvPr/>
                </p:nvSpPr>
                <p:spPr>
                  <a:xfrm>
                    <a:off x="7162439" y="2355281"/>
                    <a:ext cx="2494870" cy="2632908"/>
                  </a:xfrm>
                  <a:custGeom>
                    <a:avLst/>
                    <a:gdLst>
                      <a:gd name="connsiteX0" fmla="*/ 900000 w 1800000"/>
                      <a:gd name="connsiteY0" fmla="*/ 96765 h 1800000"/>
                      <a:gd name="connsiteX1" fmla="*/ 784545 w 1800000"/>
                      <a:gd name="connsiteY1" fmla="*/ 212220 h 1800000"/>
                      <a:gd name="connsiteX2" fmla="*/ 900000 w 1800000"/>
                      <a:gd name="connsiteY2" fmla="*/ 327675 h 1800000"/>
                      <a:gd name="connsiteX3" fmla="*/ 1015455 w 1800000"/>
                      <a:gd name="connsiteY3" fmla="*/ 212220 h 1800000"/>
                      <a:gd name="connsiteX4" fmla="*/ 900000 w 1800000"/>
                      <a:gd name="connsiteY4" fmla="*/ 96765 h 1800000"/>
                      <a:gd name="connsiteX5" fmla="*/ 900000 w 1800000"/>
                      <a:gd name="connsiteY5" fmla="*/ 0 h 1800000"/>
                      <a:gd name="connsiteX6" fmla="*/ 1800000 w 1800000"/>
                      <a:gd name="connsiteY6" fmla="*/ 900000 h 1800000"/>
                      <a:gd name="connsiteX7" fmla="*/ 900000 w 1800000"/>
                      <a:gd name="connsiteY7" fmla="*/ 1800000 h 1800000"/>
                      <a:gd name="connsiteX8" fmla="*/ 0 w 1800000"/>
                      <a:gd name="connsiteY8" fmla="*/ 900000 h 1800000"/>
                      <a:gd name="connsiteX9" fmla="*/ 900000 w 1800000"/>
                      <a:gd name="connsiteY9"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000" h="1800000">
                        <a:moveTo>
                          <a:pt x="900000" y="96765"/>
                        </a:moveTo>
                        <a:cubicBezTo>
                          <a:pt x="836236" y="96765"/>
                          <a:pt x="784545" y="148456"/>
                          <a:pt x="784545" y="212220"/>
                        </a:cubicBezTo>
                        <a:cubicBezTo>
                          <a:pt x="784545" y="275984"/>
                          <a:pt x="836236" y="327675"/>
                          <a:pt x="900000" y="327675"/>
                        </a:cubicBezTo>
                        <a:cubicBezTo>
                          <a:pt x="963764" y="327675"/>
                          <a:pt x="1015455" y="275984"/>
                          <a:pt x="1015455" y="212220"/>
                        </a:cubicBezTo>
                        <a:cubicBezTo>
                          <a:pt x="1015455" y="148456"/>
                          <a:pt x="963764" y="96765"/>
                          <a:pt x="900000" y="96765"/>
                        </a:cubicBezTo>
                        <a:close/>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path>
                    </a:pathLst>
                  </a:custGeom>
                  <a:gradFill flip="none" rotWithShape="1">
                    <a:gsLst>
                      <a:gs pos="14000">
                        <a:srgbClr val="1574FF">
                          <a:alpha val="74902"/>
                        </a:srgbClr>
                      </a:gs>
                      <a:gs pos="90000">
                        <a:srgbClr val="1208DA">
                          <a:alpha val="74902"/>
                        </a:srgbClr>
                      </a:gs>
                    </a:gsLst>
                    <a:lin ang="5400000" scaled="1"/>
                    <a:tileRect/>
                  </a:gradFill>
                  <a:ln>
                    <a:noFill/>
                  </a:ln>
                  <a:effectLst>
                    <a:reflection stA="56000" endPos="44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02" name="Freeform: Shape 101">
                    <a:extLst>
                      <a:ext uri="{FF2B5EF4-FFF2-40B4-BE49-F238E27FC236}">
                        <a16:creationId xmlns:a16="http://schemas.microsoft.com/office/drawing/2014/main" id="{015D5001-520C-BC34-0021-84AFD243BD7A}"/>
                      </a:ext>
                    </a:extLst>
                  </p:cNvPr>
                  <p:cNvSpPr/>
                  <p:nvPr/>
                </p:nvSpPr>
                <p:spPr>
                  <a:xfrm>
                    <a:off x="8387397" y="2329250"/>
                    <a:ext cx="23856" cy="161925"/>
                  </a:xfrm>
                  <a:custGeom>
                    <a:avLst/>
                    <a:gdLst>
                      <a:gd name="connsiteX0" fmla="*/ 0 w 23856"/>
                      <a:gd name="connsiteY0" fmla="*/ 0 h 161925"/>
                      <a:gd name="connsiteX1" fmla="*/ 23812 w 23856"/>
                      <a:gd name="connsiteY1" fmla="*/ 73818 h 161925"/>
                      <a:gd name="connsiteX2" fmla="*/ 4762 w 23856"/>
                      <a:gd name="connsiteY2" fmla="*/ 161925 h 161925"/>
                    </a:gdLst>
                    <a:ahLst/>
                    <a:cxnLst>
                      <a:cxn ang="0">
                        <a:pos x="connsiteX0" y="connsiteY0"/>
                      </a:cxn>
                      <a:cxn ang="0">
                        <a:pos x="connsiteX1" y="connsiteY1"/>
                      </a:cxn>
                      <a:cxn ang="0">
                        <a:pos x="connsiteX2" y="connsiteY2"/>
                      </a:cxn>
                    </a:cxnLst>
                    <a:rect l="l" t="t" r="r" b="b"/>
                    <a:pathLst>
                      <a:path w="23856" h="161925">
                        <a:moveTo>
                          <a:pt x="0" y="0"/>
                        </a:moveTo>
                        <a:cubicBezTo>
                          <a:pt x="11509" y="23415"/>
                          <a:pt x="23018" y="46831"/>
                          <a:pt x="23812" y="73818"/>
                        </a:cubicBezTo>
                        <a:cubicBezTo>
                          <a:pt x="24606" y="100805"/>
                          <a:pt x="14684" y="131365"/>
                          <a:pt x="4762" y="161925"/>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grpSp>
                <p:nvGrpSpPr>
                  <p:cNvPr id="113" name="Group 112">
                    <a:extLst>
                      <a:ext uri="{FF2B5EF4-FFF2-40B4-BE49-F238E27FC236}">
                        <a16:creationId xmlns:a16="http://schemas.microsoft.com/office/drawing/2014/main" id="{BFB1FA11-6F23-26E4-A028-CC009D53FBB6}"/>
                      </a:ext>
                    </a:extLst>
                  </p:cNvPr>
                  <p:cNvGrpSpPr/>
                  <p:nvPr/>
                </p:nvGrpSpPr>
                <p:grpSpPr>
                  <a:xfrm>
                    <a:off x="8329750" y="2251327"/>
                    <a:ext cx="101794" cy="90285"/>
                    <a:chOff x="8329750" y="2281177"/>
                    <a:chExt cx="101794" cy="90285"/>
                  </a:xfrm>
                </p:grpSpPr>
                <p:cxnSp>
                  <p:nvCxnSpPr>
                    <p:cNvPr id="103" name="Straight Connector 102">
                      <a:extLst>
                        <a:ext uri="{FF2B5EF4-FFF2-40B4-BE49-F238E27FC236}">
                          <a16:creationId xmlns:a16="http://schemas.microsoft.com/office/drawing/2014/main" id="{1C2046A7-C473-4C6F-2FB9-F3967C55DA3F}"/>
                        </a:ext>
                      </a:extLst>
                    </p:cNvPr>
                    <p:cNvCxnSpPr>
                      <a:cxnSpLocks/>
                    </p:cNvCxnSpPr>
                    <p:nvPr/>
                  </p:nvCxnSpPr>
                  <p:spPr>
                    <a:xfrm flipV="1">
                      <a:off x="8329750" y="2310694"/>
                      <a:ext cx="101794" cy="60768"/>
                    </a:xfrm>
                    <a:prstGeom prst="line">
                      <a:avLst/>
                    </a:prstGeom>
                    <a:ln w="19050"/>
                  </p:spPr>
                  <p:style>
                    <a:lnRef idx="3">
                      <a:schemeClr val="dk1"/>
                    </a:lnRef>
                    <a:fillRef idx="0">
                      <a:schemeClr val="dk1"/>
                    </a:fillRef>
                    <a:effectRef idx="2">
                      <a:schemeClr val="dk1"/>
                    </a:effectRef>
                    <a:fontRef idx="minor">
                      <a:schemeClr val="tx1"/>
                    </a:fontRef>
                  </p:style>
                </p:cxnSp>
                <p:cxnSp>
                  <p:nvCxnSpPr>
                    <p:cNvPr id="104" name="Straight Connector 103">
                      <a:extLst>
                        <a:ext uri="{FF2B5EF4-FFF2-40B4-BE49-F238E27FC236}">
                          <a16:creationId xmlns:a16="http://schemas.microsoft.com/office/drawing/2014/main" id="{D65AC109-8ADE-2869-A368-29C4F8DC63E1}"/>
                        </a:ext>
                      </a:extLst>
                    </p:cNvPr>
                    <p:cNvCxnSpPr>
                      <a:cxnSpLocks/>
                    </p:cNvCxnSpPr>
                    <p:nvPr/>
                  </p:nvCxnSpPr>
                  <p:spPr>
                    <a:xfrm flipV="1">
                      <a:off x="8329750" y="2281177"/>
                      <a:ext cx="101794" cy="60768"/>
                    </a:xfrm>
                    <a:prstGeom prst="line">
                      <a:avLst/>
                    </a:prstGeom>
                    <a:ln w="19050"/>
                  </p:spPr>
                  <p:style>
                    <a:lnRef idx="3">
                      <a:schemeClr val="dk1"/>
                    </a:lnRef>
                    <a:fillRef idx="0">
                      <a:schemeClr val="dk1"/>
                    </a:fillRef>
                    <a:effectRef idx="2">
                      <a:schemeClr val="dk1"/>
                    </a:effectRef>
                    <a:fontRef idx="minor">
                      <a:schemeClr val="tx1"/>
                    </a:fontRef>
                  </p:style>
                </p:cxnSp>
              </p:grpSp>
            </p:grpSp>
            <p:grpSp>
              <p:nvGrpSpPr>
                <p:cNvPr id="47" name="Group 46">
                  <a:extLst>
                    <a:ext uri="{FF2B5EF4-FFF2-40B4-BE49-F238E27FC236}">
                      <a16:creationId xmlns:a16="http://schemas.microsoft.com/office/drawing/2014/main" id="{00C36CBB-3B4B-3983-4D8C-80F4C13616C0}"/>
                    </a:ext>
                  </a:extLst>
                </p:cNvPr>
                <p:cNvGrpSpPr/>
                <p:nvPr/>
              </p:nvGrpSpPr>
              <p:grpSpPr>
                <a:xfrm>
                  <a:off x="8131676" y="434101"/>
                  <a:ext cx="497941" cy="497941"/>
                  <a:chOff x="7626571" y="485503"/>
                  <a:chExt cx="497941" cy="497941"/>
                </a:xfrm>
              </p:grpSpPr>
              <p:sp>
                <p:nvSpPr>
                  <p:cNvPr id="34" name="Oval 33">
                    <a:extLst>
                      <a:ext uri="{FF2B5EF4-FFF2-40B4-BE49-F238E27FC236}">
                        <a16:creationId xmlns:a16="http://schemas.microsoft.com/office/drawing/2014/main" id="{4D75FC92-CF12-5D08-3F00-1FB769944060}"/>
                      </a:ext>
                    </a:extLst>
                  </p:cNvPr>
                  <p:cNvSpPr/>
                  <p:nvPr/>
                </p:nvSpPr>
                <p:spPr>
                  <a:xfrm>
                    <a:off x="7626571" y="485503"/>
                    <a:ext cx="497941" cy="497941"/>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Oval 34">
                    <a:extLst>
                      <a:ext uri="{FF2B5EF4-FFF2-40B4-BE49-F238E27FC236}">
                        <a16:creationId xmlns:a16="http://schemas.microsoft.com/office/drawing/2014/main" id="{E47EAC1C-9AA8-5F14-445E-3A9422E9686F}"/>
                      </a:ext>
                    </a:extLst>
                  </p:cNvPr>
                  <p:cNvSpPr/>
                  <p:nvPr/>
                </p:nvSpPr>
                <p:spPr>
                  <a:xfrm>
                    <a:off x="7716190" y="575122"/>
                    <a:ext cx="318701" cy="318701"/>
                  </a:xfrm>
                  <a:prstGeom prst="ellipse">
                    <a:avLst/>
                  </a:prstGeom>
                  <a:gradFill flip="none" rotWithShape="1">
                    <a:gsLst>
                      <a:gs pos="14000">
                        <a:srgbClr val="1574FF">
                          <a:alpha val="74902"/>
                        </a:srgbClr>
                      </a:gs>
                      <a:gs pos="90000">
                        <a:srgbClr val="1208DA">
                          <a:alpha val="74902"/>
                        </a:srgbClr>
                      </a:gs>
                    </a:gsLst>
                    <a:lin ang="5400000" scaled="1"/>
                    <a:tileRect/>
                  </a:gradFill>
                  <a:ln>
                    <a:solidFill>
                      <a:schemeClr val="bg1">
                        <a:lumMod val="50000"/>
                        <a:lumOff val="50000"/>
                      </a:schemeClr>
                    </a:solidFill>
                  </a:ln>
                  <a:effectLst>
                    <a:innerShdw blurRad="63500" dist="50800" dir="13500000">
                      <a:prstClr val="black">
                        <a:alpha val="85000"/>
                      </a:prstClr>
                    </a:inn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cxnSp>
              <p:nvCxnSpPr>
                <p:cNvPr id="125" name="Straight Connector 124">
                  <a:extLst>
                    <a:ext uri="{FF2B5EF4-FFF2-40B4-BE49-F238E27FC236}">
                      <a16:creationId xmlns:a16="http://schemas.microsoft.com/office/drawing/2014/main" id="{A8F0E173-B020-FEF9-CC20-3F4C53AE5DAD}"/>
                    </a:ext>
                  </a:extLst>
                </p:cNvPr>
                <p:cNvCxnSpPr>
                  <a:stCxn id="34" idx="4"/>
                  <a:endCxn id="102" idx="0"/>
                </p:cNvCxnSpPr>
                <p:nvPr/>
              </p:nvCxnSpPr>
              <p:spPr>
                <a:xfrm>
                  <a:off x="8380647" y="932042"/>
                  <a:ext cx="6750" cy="1397208"/>
                </a:xfrm>
                <a:prstGeom prst="line">
                  <a:avLst/>
                </a:prstGeom>
              </p:spPr>
              <p:style>
                <a:lnRef idx="3">
                  <a:schemeClr val="dk1"/>
                </a:lnRef>
                <a:fillRef idx="0">
                  <a:schemeClr val="dk1"/>
                </a:fillRef>
                <a:effectRef idx="2">
                  <a:schemeClr val="dk1"/>
                </a:effectRef>
                <a:fontRef idx="minor">
                  <a:schemeClr val="tx1"/>
                </a:fontRef>
              </p:style>
            </p:cxnSp>
          </p:grpSp>
          <p:pic>
            <p:nvPicPr>
              <p:cNvPr id="144" name="Graphic 143" descr="Map with pin with solid fill">
                <a:extLst>
                  <a:ext uri="{FF2B5EF4-FFF2-40B4-BE49-F238E27FC236}">
                    <a16:creationId xmlns:a16="http://schemas.microsoft.com/office/drawing/2014/main" id="{7F41C6B2-5ED6-D1A9-4AD7-BD7A87F19AC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930197" y="4257673"/>
                <a:ext cx="914400" cy="800709"/>
              </a:xfrm>
              <a:prstGeom prst="rect">
                <a:avLst/>
              </a:prstGeom>
              <a:effectLst>
                <a:reflection blurRad="6350" stA="54000" endPos="66000" dir="5400000" sy="-100000" algn="bl" rotWithShape="0"/>
              </a:effectLst>
            </p:spPr>
          </p:pic>
        </p:grpSp>
        <p:sp>
          <p:nvSpPr>
            <p:cNvPr id="79" name="TextBox 78">
              <a:extLst>
                <a:ext uri="{FF2B5EF4-FFF2-40B4-BE49-F238E27FC236}">
                  <a16:creationId xmlns:a16="http://schemas.microsoft.com/office/drawing/2014/main" id="{6C560490-4410-3D94-12BE-4A185A943978}"/>
                </a:ext>
              </a:extLst>
            </p:cNvPr>
            <p:cNvSpPr txBox="1"/>
            <p:nvPr/>
          </p:nvSpPr>
          <p:spPr>
            <a:xfrm>
              <a:off x="7672776" y="2969770"/>
              <a:ext cx="1849604" cy="1200329"/>
            </a:xfrm>
            <a:prstGeom prst="rect">
              <a:avLst/>
            </a:prstGeom>
            <a:noFill/>
          </p:spPr>
          <p:txBody>
            <a:bodyPr wrap="square" rtlCol="0">
              <a:spAutoFit/>
            </a:bodyPr>
            <a:lstStyle/>
            <a:p>
              <a:r>
                <a:rPr lang="en-IN" dirty="0"/>
                <a:t>State and last credit pull date wise loan status</a:t>
              </a:r>
            </a:p>
            <a:p>
              <a:endParaRPr lang="en-IN" dirty="0"/>
            </a:p>
          </p:txBody>
        </p:sp>
      </p:grpSp>
      <p:grpSp>
        <p:nvGrpSpPr>
          <p:cNvPr id="86" name="Group 85">
            <a:extLst>
              <a:ext uri="{FF2B5EF4-FFF2-40B4-BE49-F238E27FC236}">
                <a16:creationId xmlns:a16="http://schemas.microsoft.com/office/drawing/2014/main" id="{AB8B174F-8548-4616-F5CB-A978DD09D5F2}"/>
              </a:ext>
            </a:extLst>
          </p:cNvPr>
          <p:cNvGrpSpPr/>
          <p:nvPr/>
        </p:nvGrpSpPr>
        <p:grpSpPr>
          <a:xfrm>
            <a:off x="9311414" y="445155"/>
            <a:ext cx="2494870" cy="5590753"/>
            <a:chOff x="9311414" y="445155"/>
            <a:chExt cx="2494870" cy="5590753"/>
          </a:xfrm>
        </p:grpSpPr>
        <p:grpSp>
          <p:nvGrpSpPr>
            <p:cNvPr id="7" name="Group 6">
              <a:extLst>
                <a:ext uri="{FF2B5EF4-FFF2-40B4-BE49-F238E27FC236}">
                  <a16:creationId xmlns:a16="http://schemas.microsoft.com/office/drawing/2014/main" id="{0B9594D9-9723-1CDA-8386-F2462A8B4F5E}"/>
                </a:ext>
              </a:extLst>
            </p:cNvPr>
            <p:cNvGrpSpPr/>
            <p:nvPr/>
          </p:nvGrpSpPr>
          <p:grpSpPr>
            <a:xfrm>
              <a:off x="9311414" y="445155"/>
              <a:ext cx="2494870" cy="5590753"/>
              <a:chOff x="9311414" y="445155"/>
              <a:chExt cx="2494870" cy="5590753"/>
            </a:xfrm>
          </p:grpSpPr>
          <p:grpSp>
            <p:nvGrpSpPr>
              <p:cNvPr id="132" name="Group 131">
                <a:extLst>
                  <a:ext uri="{FF2B5EF4-FFF2-40B4-BE49-F238E27FC236}">
                    <a16:creationId xmlns:a16="http://schemas.microsoft.com/office/drawing/2014/main" id="{2C30AE82-9181-7905-937A-648AE6459783}"/>
                  </a:ext>
                </a:extLst>
              </p:cNvPr>
              <p:cNvGrpSpPr/>
              <p:nvPr/>
            </p:nvGrpSpPr>
            <p:grpSpPr>
              <a:xfrm>
                <a:off x="9311414" y="445155"/>
                <a:ext cx="2494870" cy="5523224"/>
                <a:chOff x="9268709" y="414488"/>
                <a:chExt cx="2494870" cy="5523224"/>
              </a:xfrm>
            </p:grpSpPr>
            <p:grpSp>
              <p:nvGrpSpPr>
                <p:cNvPr id="48" name="Group 47">
                  <a:extLst>
                    <a:ext uri="{FF2B5EF4-FFF2-40B4-BE49-F238E27FC236}">
                      <a16:creationId xmlns:a16="http://schemas.microsoft.com/office/drawing/2014/main" id="{26C9A4CA-0406-55C5-F437-577C0A831AB2}"/>
                    </a:ext>
                  </a:extLst>
                </p:cNvPr>
                <p:cNvGrpSpPr/>
                <p:nvPr/>
              </p:nvGrpSpPr>
              <p:grpSpPr>
                <a:xfrm>
                  <a:off x="10274729" y="414488"/>
                  <a:ext cx="497941" cy="497941"/>
                  <a:chOff x="9417728" y="484361"/>
                  <a:chExt cx="497941" cy="497941"/>
                </a:xfrm>
              </p:grpSpPr>
              <p:sp>
                <p:nvSpPr>
                  <p:cNvPr id="37" name="Oval 36">
                    <a:extLst>
                      <a:ext uri="{FF2B5EF4-FFF2-40B4-BE49-F238E27FC236}">
                        <a16:creationId xmlns:a16="http://schemas.microsoft.com/office/drawing/2014/main" id="{F6476D85-6B07-D586-430F-F431139A6CC5}"/>
                      </a:ext>
                    </a:extLst>
                  </p:cNvPr>
                  <p:cNvSpPr/>
                  <p:nvPr/>
                </p:nvSpPr>
                <p:spPr>
                  <a:xfrm>
                    <a:off x="9417728" y="484361"/>
                    <a:ext cx="497941" cy="497941"/>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a:extLst>
                      <a:ext uri="{FF2B5EF4-FFF2-40B4-BE49-F238E27FC236}">
                        <a16:creationId xmlns:a16="http://schemas.microsoft.com/office/drawing/2014/main" id="{2C201AA7-E40D-1FB3-A070-4EC44F6A1398}"/>
                      </a:ext>
                    </a:extLst>
                  </p:cNvPr>
                  <p:cNvSpPr/>
                  <p:nvPr/>
                </p:nvSpPr>
                <p:spPr>
                  <a:xfrm>
                    <a:off x="9507347" y="573980"/>
                    <a:ext cx="318701" cy="318701"/>
                  </a:xfrm>
                  <a:prstGeom prst="ellipse">
                    <a:avLst/>
                  </a:prstGeom>
                  <a:gradFill flip="none" rotWithShape="1">
                    <a:gsLst>
                      <a:gs pos="0">
                        <a:srgbClr val="FF3333">
                          <a:alpha val="70000"/>
                        </a:srgbClr>
                      </a:gs>
                      <a:gs pos="90000">
                        <a:srgbClr val="DE0000">
                          <a:alpha val="61961"/>
                        </a:srgbClr>
                      </a:gs>
                    </a:gsLst>
                    <a:lin ang="5400000" scaled="1"/>
                    <a:tileRect/>
                  </a:gradFill>
                  <a:ln>
                    <a:solidFill>
                      <a:schemeClr val="bg1">
                        <a:lumMod val="50000"/>
                        <a:lumOff val="50000"/>
                      </a:schemeClr>
                    </a:solidFill>
                  </a:ln>
                  <a:effectLst>
                    <a:innerShdw blurRad="63500" dist="50800" dir="13500000">
                      <a:prstClr val="black">
                        <a:alpha val="85000"/>
                      </a:prstClr>
                    </a:inn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grpSp>
              <p:nvGrpSpPr>
                <p:cNvPr id="112" name="Group 111">
                  <a:extLst>
                    <a:ext uri="{FF2B5EF4-FFF2-40B4-BE49-F238E27FC236}">
                      <a16:creationId xmlns:a16="http://schemas.microsoft.com/office/drawing/2014/main" id="{F8B931D1-4321-6D1B-A39E-A5F9F75A0807}"/>
                    </a:ext>
                  </a:extLst>
                </p:cNvPr>
                <p:cNvGrpSpPr/>
                <p:nvPr/>
              </p:nvGrpSpPr>
              <p:grpSpPr>
                <a:xfrm>
                  <a:off x="9268709" y="3225025"/>
                  <a:ext cx="2494870" cy="2712687"/>
                  <a:chOff x="9268709" y="3225025"/>
                  <a:chExt cx="2494870" cy="2712687"/>
                </a:xfrm>
                <a:effectLst>
                  <a:reflection blurRad="6350" stA="58000" endPos="46000" dir="5400000" sy="-100000" algn="bl" rotWithShape="0"/>
                </a:effectLst>
              </p:grpSpPr>
              <p:sp>
                <p:nvSpPr>
                  <p:cNvPr id="106" name="Freeform: Shape 105">
                    <a:extLst>
                      <a:ext uri="{FF2B5EF4-FFF2-40B4-BE49-F238E27FC236}">
                        <a16:creationId xmlns:a16="http://schemas.microsoft.com/office/drawing/2014/main" id="{04D5001B-49AB-B651-2E1A-AA07EA182C03}"/>
                      </a:ext>
                    </a:extLst>
                  </p:cNvPr>
                  <p:cNvSpPr/>
                  <p:nvPr/>
                </p:nvSpPr>
                <p:spPr>
                  <a:xfrm flipH="1">
                    <a:off x="10484731" y="3297867"/>
                    <a:ext cx="45719" cy="161925"/>
                  </a:xfrm>
                  <a:custGeom>
                    <a:avLst/>
                    <a:gdLst>
                      <a:gd name="connsiteX0" fmla="*/ 0 w 23856"/>
                      <a:gd name="connsiteY0" fmla="*/ 0 h 161925"/>
                      <a:gd name="connsiteX1" fmla="*/ 23812 w 23856"/>
                      <a:gd name="connsiteY1" fmla="*/ 73818 h 161925"/>
                      <a:gd name="connsiteX2" fmla="*/ 4762 w 23856"/>
                      <a:gd name="connsiteY2" fmla="*/ 161925 h 161925"/>
                    </a:gdLst>
                    <a:ahLst/>
                    <a:cxnLst>
                      <a:cxn ang="0">
                        <a:pos x="connsiteX0" y="connsiteY0"/>
                      </a:cxn>
                      <a:cxn ang="0">
                        <a:pos x="connsiteX1" y="connsiteY1"/>
                      </a:cxn>
                      <a:cxn ang="0">
                        <a:pos x="connsiteX2" y="connsiteY2"/>
                      </a:cxn>
                    </a:cxnLst>
                    <a:rect l="l" t="t" r="r" b="b"/>
                    <a:pathLst>
                      <a:path w="23856" h="161925">
                        <a:moveTo>
                          <a:pt x="0" y="0"/>
                        </a:moveTo>
                        <a:cubicBezTo>
                          <a:pt x="11509" y="23415"/>
                          <a:pt x="23018" y="46831"/>
                          <a:pt x="23812" y="73818"/>
                        </a:cubicBezTo>
                        <a:cubicBezTo>
                          <a:pt x="24606" y="100805"/>
                          <a:pt x="14684" y="131365"/>
                          <a:pt x="4762" y="161925"/>
                        </a:cubicBezTo>
                      </a:path>
                    </a:pathLst>
                  </a:custGeom>
                  <a:ln>
                    <a:solidFill>
                      <a:schemeClr val="bg1"/>
                    </a:solidFill>
                  </a:ln>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sp>
                <p:nvSpPr>
                  <p:cNvPr id="23" name="Freeform: Shape 22">
                    <a:extLst>
                      <a:ext uri="{FF2B5EF4-FFF2-40B4-BE49-F238E27FC236}">
                        <a16:creationId xmlns:a16="http://schemas.microsoft.com/office/drawing/2014/main" id="{E983E3B0-4D22-55F9-29DA-6360327AC9B6}"/>
                      </a:ext>
                    </a:extLst>
                  </p:cNvPr>
                  <p:cNvSpPr/>
                  <p:nvPr/>
                </p:nvSpPr>
                <p:spPr>
                  <a:xfrm>
                    <a:off x="9268709" y="3304804"/>
                    <a:ext cx="2494870" cy="2632908"/>
                  </a:xfrm>
                  <a:custGeom>
                    <a:avLst/>
                    <a:gdLst>
                      <a:gd name="connsiteX0" fmla="*/ 900000 w 1800000"/>
                      <a:gd name="connsiteY0" fmla="*/ 96765 h 1800000"/>
                      <a:gd name="connsiteX1" fmla="*/ 784545 w 1800000"/>
                      <a:gd name="connsiteY1" fmla="*/ 212220 h 1800000"/>
                      <a:gd name="connsiteX2" fmla="*/ 900000 w 1800000"/>
                      <a:gd name="connsiteY2" fmla="*/ 327675 h 1800000"/>
                      <a:gd name="connsiteX3" fmla="*/ 1015455 w 1800000"/>
                      <a:gd name="connsiteY3" fmla="*/ 212220 h 1800000"/>
                      <a:gd name="connsiteX4" fmla="*/ 900000 w 1800000"/>
                      <a:gd name="connsiteY4" fmla="*/ 96765 h 1800000"/>
                      <a:gd name="connsiteX5" fmla="*/ 900000 w 1800000"/>
                      <a:gd name="connsiteY5" fmla="*/ 0 h 1800000"/>
                      <a:gd name="connsiteX6" fmla="*/ 1800000 w 1800000"/>
                      <a:gd name="connsiteY6" fmla="*/ 900000 h 1800000"/>
                      <a:gd name="connsiteX7" fmla="*/ 900000 w 1800000"/>
                      <a:gd name="connsiteY7" fmla="*/ 1800000 h 1800000"/>
                      <a:gd name="connsiteX8" fmla="*/ 0 w 1800000"/>
                      <a:gd name="connsiteY8" fmla="*/ 900000 h 1800000"/>
                      <a:gd name="connsiteX9" fmla="*/ 900000 w 1800000"/>
                      <a:gd name="connsiteY9"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000" h="1800000">
                        <a:moveTo>
                          <a:pt x="900000" y="96765"/>
                        </a:moveTo>
                        <a:cubicBezTo>
                          <a:pt x="836236" y="96765"/>
                          <a:pt x="784545" y="148456"/>
                          <a:pt x="784545" y="212220"/>
                        </a:cubicBezTo>
                        <a:cubicBezTo>
                          <a:pt x="784545" y="275984"/>
                          <a:pt x="836236" y="327675"/>
                          <a:pt x="900000" y="327675"/>
                        </a:cubicBezTo>
                        <a:cubicBezTo>
                          <a:pt x="963764" y="327675"/>
                          <a:pt x="1015455" y="275984"/>
                          <a:pt x="1015455" y="212220"/>
                        </a:cubicBezTo>
                        <a:cubicBezTo>
                          <a:pt x="1015455" y="148456"/>
                          <a:pt x="963764" y="96765"/>
                          <a:pt x="900000" y="96765"/>
                        </a:cubicBezTo>
                        <a:close/>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path>
                    </a:pathLst>
                  </a:custGeom>
                  <a:gradFill flip="none" rotWithShape="1">
                    <a:gsLst>
                      <a:gs pos="0">
                        <a:srgbClr val="FF3333">
                          <a:alpha val="64000"/>
                        </a:srgbClr>
                      </a:gs>
                      <a:gs pos="90000">
                        <a:srgbClr val="AC0000">
                          <a:alpha val="62000"/>
                        </a:srgbClr>
                      </a:gs>
                    </a:gsLst>
                    <a:lin ang="5400000" scaled="1"/>
                    <a:tileRect/>
                  </a:gradFill>
                  <a:ln>
                    <a:gradFill>
                      <a:gsLst>
                        <a:gs pos="0">
                          <a:srgbClr val="008000">
                            <a:alpha val="0"/>
                          </a:srgbClr>
                        </a:gs>
                        <a:gs pos="100000">
                          <a:schemeClr val="tx1">
                            <a:lumMod val="94000"/>
                            <a:alpha val="0"/>
                          </a:schemeClr>
                        </a:gs>
                      </a:gsLst>
                      <a:lin ang="17400000" scaled="0"/>
                    </a:gradFill>
                  </a:ln>
                  <a:effectLst>
                    <a:reflection stA="560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107" name="Freeform: Shape 106">
                    <a:extLst>
                      <a:ext uri="{FF2B5EF4-FFF2-40B4-BE49-F238E27FC236}">
                        <a16:creationId xmlns:a16="http://schemas.microsoft.com/office/drawing/2014/main" id="{2E744B5A-1A06-E943-9AED-1021CCAD179B}"/>
                      </a:ext>
                    </a:extLst>
                  </p:cNvPr>
                  <p:cNvSpPr/>
                  <p:nvPr/>
                </p:nvSpPr>
                <p:spPr>
                  <a:xfrm>
                    <a:off x="10523700" y="3297868"/>
                    <a:ext cx="23856" cy="161925"/>
                  </a:xfrm>
                  <a:custGeom>
                    <a:avLst/>
                    <a:gdLst>
                      <a:gd name="connsiteX0" fmla="*/ 0 w 23856"/>
                      <a:gd name="connsiteY0" fmla="*/ 0 h 161925"/>
                      <a:gd name="connsiteX1" fmla="*/ 23812 w 23856"/>
                      <a:gd name="connsiteY1" fmla="*/ 73818 h 161925"/>
                      <a:gd name="connsiteX2" fmla="*/ 4762 w 23856"/>
                      <a:gd name="connsiteY2" fmla="*/ 161925 h 161925"/>
                    </a:gdLst>
                    <a:ahLst/>
                    <a:cxnLst>
                      <a:cxn ang="0">
                        <a:pos x="connsiteX0" y="connsiteY0"/>
                      </a:cxn>
                      <a:cxn ang="0">
                        <a:pos x="connsiteX1" y="connsiteY1"/>
                      </a:cxn>
                      <a:cxn ang="0">
                        <a:pos x="connsiteX2" y="connsiteY2"/>
                      </a:cxn>
                    </a:cxnLst>
                    <a:rect l="l" t="t" r="r" b="b"/>
                    <a:pathLst>
                      <a:path w="23856" h="161925">
                        <a:moveTo>
                          <a:pt x="0" y="0"/>
                        </a:moveTo>
                        <a:cubicBezTo>
                          <a:pt x="11509" y="23415"/>
                          <a:pt x="23018" y="46831"/>
                          <a:pt x="23812" y="73818"/>
                        </a:cubicBezTo>
                        <a:cubicBezTo>
                          <a:pt x="24606" y="100805"/>
                          <a:pt x="14684" y="131365"/>
                          <a:pt x="4762" y="161925"/>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grpSp>
                <p:nvGrpSpPr>
                  <p:cNvPr id="110" name="Group 109">
                    <a:extLst>
                      <a:ext uri="{FF2B5EF4-FFF2-40B4-BE49-F238E27FC236}">
                        <a16:creationId xmlns:a16="http://schemas.microsoft.com/office/drawing/2014/main" id="{1BBED5B9-701B-A6FE-EB8F-6F34AF2B9331}"/>
                      </a:ext>
                    </a:extLst>
                  </p:cNvPr>
                  <p:cNvGrpSpPr/>
                  <p:nvPr/>
                </p:nvGrpSpPr>
                <p:grpSpPr>
                  <a:xfrm>
                    <a:off x="10472803" y="3225025"/>
                    <a:ext cx="101794" cy="90285"/>
                    <a:chOff x="10415991" y="3232568"/>
                    <a:chExt cx="101794" cy="90285"/>
                  </a:xfrm>
                </p:grpSpPr>
                <p:cxnSp>
                  <p:nvCxnSpPr>
                    <p:cNvPr id="108" name="Straight Connector 107">
                      <a:extLst>
                        <a:ext uri="{FF2B5EF4-FFF2-40B4-BE49-F238E27FC236}">
                          <a16:creationId xmlns:a16="http://schemas.microsoft.com/office/drawing/2014/main" id="{A1CC0ED1-4434-81DC-DB27-FB899DC1A76D}"/>
                        </a:ext>
                      </a:extLst>
                    </p:cNvPr>
                    <p:cNvCxnSpPr>
                      <a:cxnSpLocks/>
                    </p:cNvCxnSpPr>
                    <p:nvPr/>
                  </p:nvCxnSpPr>
                  <p:spPr>
                    <a:xfrm flipV="1">
                      <a:off x="10415991" y="3262085"/>
                      <a:ext cx="101794" cy="60768"/>
                    </a:xfrm>
                    <a:prstGeom prst="line">
                      <a:avLst/>
                    </a:prstGeom>
                    <a:ln w="19050"/>
                  </p:spPr>
                  <p:style>
                    <a:lnRef idx="3">
                      <a:schemeClr val="dk1"/>
                    </a:lnRef>
                    <a:fillRef idx="0">
                      <a:schemeClr val="dk1"/>
                    </a:fillRef>
                    <a:effectRef idx="2">
                      <a:schemeClr val="dk1"/>
                    </a:effectRef>
                    <a:fontRef idx="minor">
                      <a:schemeClr val="tx1"/>
                    </a:fontRef>
                  </p:style>
                </p:cxnSp>
                <p:cxnSp>
                  <p:nvCxnSpPr>
                    <p:cNvPr id="109" name="Straight Connector 108">
                      <a:extLst>
                        <a:ext uri="{FF2B5EF4-FFF2-40B4-BE49-F238E27FC236}">
                          <a16:creationId xmlns:a16="http://schemas.microsoft.com/office/drawing/2014/main" id="{DAAA94B7-09EF-1B42-5416-B8F9B8C8383F}"/>
                        </a:ext>
                      </a:extLst>
                    </p:cNvPr>
                    <p:cNvCxnSpPr>
                      <a:cxnSpLocks/>
                    </p:cNvCxnSpPr>
                    <p:nvPr/>
                  </p:nvCxnSpPr>
                  <p:spPr>
                    <a:xfrm flipV="1">
                      <a:off x="10415991" y="3232568"/>
                      <a:ext cx="101794" cy="60768"/>
                    </a:xfrm>
                    <a:prstGeom prst="line">
                      <a:avLst/>
                    </a:prstGeom>
                    <a:ln w="19050"/>
                  </p:spPr>
                  <p:style>
                    <a:lnRef idx="3">
                      <a:schemeClr val="dk1"/>
                    </a:lnRef>
                    <a:fillRef idx="0">
                      <a:schemeClr val="dk1"/>
                    </a:fillRef>
                    <a:effectRef idx="2">
                      <a:schemeClr val="dk1"/>
                    </a:effectRef>
                    <a:fontRef idx="minor">
                      <a:schemeClr val="tx1"/>
                    </a:fontRef>
                  </p:style>
                </p:cxnSp>
              </p:grpSp>
            </p:grpSp>
            <p:cxnSp>
              <p:nvCxnSpPr>
                <p:cNvPr id="127" name="Straight Connector 126">
                  <a:extLst>
                    <a:ext uri="{FF2B5EF4-FFF2-40B4-BE49-F238E27FC236}">
                      <a16:creationId xmlns:a16="http://schemas.microsoft.com/office/drawing/2014/main" id="{D39AF604-8E46-765F-6BFA-767DDD3C9CB4}"/>
                    </a:ext>
                  </a:extLst>
                </p:cNvPr>
                <p:cNvCxnSpPr>
                  <a:stCxn id="37" idx="4"/>
                  <a:endCxn id="23" idx="5"/>
                </p:cNvCxnSpPr>
                <p:nvPr/>
              </p:nvCxnSpPr>
              <p:spPr>
                <a:xfrm flipH="1">
                  <a:off x="10516144" y="912429"/>
                  <a:ext cx="7556" cy="2392375"/>
                </a:xfrm>
                <a:prstGeom prst="line">
                  <a:avLst/>
                </a:prstGeom>
              </p:spPr>
              <p:style>
                <a:lnRef idx="3">
                  <a:schemeClr val="dk1"/>
                </a:lnRef>
                <a:fillRef idx="0">
                  <a:schemeClr val="dk1"/>
                </a:fillRef>
                <a:effectRef idx="2">
                  <a:schemeClr val="dk1"/>
                </a:effectRef>
                <a:fontRef idx="minor">
                  <a:schemeClr val="tx1"/>
                </a:fontRef>
              </p:style>
            </p:cxnSp>
          </p:grpSp>
          <p:pic>
            <p:nvPicPr>
              <p:cNvPr id="146" name="Graphic 145" descr="Suburban scene with solid fill">
                <a:extLst>
                  <a:ext uri="{FF2B5EF4-FFF2-40B4-BE49-F238E27FC236}">
                    <a16:creationId xmlns:a16="http://schemas.microsoft.com/office/drawing/2014/main" id="{57554203-6639-38C0-E2C6-DBF40AC0915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109203" y="5284086"/>
                <a:ext cx="914400" cy="751822"/>
              </a:xfrm>
              <a:prstGeom prst="rect">
                <a:avLst/>
              </a:prstGeom>
              <a:effectLst>
                <a:reflection blurRad="6350" stA="55000" endPos="66000" dir="5400000" sy="-100000" algn="bl" rotWithShape="0"/>
                <a:softEdge rad="0"/>
              </a:effectLst>
            </p:spPr>
          </p:pic>
        </p:grpSp>
        <p:sp>
          <p:nvSpPr>
            <p:cNvPr id="80" name="TextBox 79">
              <a:extLst>
                <a:ext uri="{FF2B5EF4-FFF2-40B4-BE49-F238E27FC236}">
                  <a16:creationId xmlns:a16="http://schemas.microsoft.com/office/drawing/2014/main" id="{DA758CDD-0BD0-AA36-50D5-18C03EDEEA7D}"/>
                </a:ext>
              </a:extLst>
            </p:cNvPr>
            <p:cNvSpPr txBox="1"/>
            <p:nvPr/>
          </p:nvSpPr>
          <p:spPr>
            <a:xfrm>
              <a:off x="9692246" y="4170099"/>
              <a:ext cx="2033457" cy="1200329"/>
            </a:xfrm>
            <a:prstGeom prst="rect">
              <a:avLst/>
            </a:prstGeom>
            <a:noFill/>
          </p:spPr>
          <p:txBody>
            <a:bodyPr wrap="square" rtlCol="0">
              <a:spAutoFit/>
            </a:bodyPr>
            <a:lstStyle/>
            <a:p>
              <a:r>
                <a:rPr lang="en-IN" dirty="0"/>
                <a:t>Home ownership Vs last payment date stats</a:t>
              </a:r>
            </a:p>
            <a:p>
              <a:endParaRPr lang="en-IN" dirty="0"/>
            </a:p>
          </p:txBody>
        </p:sp>
      </p:grpSp>
      <p:grpSp>
        <p:nvGrpSpPr>
          <p:cNvPr id="81" name="Group 80">
            <a:extLst>
              <a:ext uri="{FF2B5EF4-FFF2-40B4-BE49-F238E27FC236}">
                <a16:creationId xmlns:a16="http://schemas.microsoft.com/office/drawing/2014/main" id="{3844DC99-1EB7-7595-4C28-E3F540D30D5C}"/>
              </a:ext>
            </a:extLst>
          </p:cNvPr>
          <p:cNvGrpSpPr/>
          <p:nvPr/>
        </p:nvGrpSpPr>
        <p:grpSpPr>
          <a:xfrm>
            <a:off x="756322" y="434107"/>
            <a:ext cx="2494870" cy="5514111"/>
            <a:chOff x="756322" y="434107"/>
            <a:chExt cx="2494870" cy="5514111"/>
          </a:xfrm>
        </p:grpSpPr>
        <p:grpSp>
          <p:nvGrpSpPr>
            <p:cNvPr id="2" name="Group 1">
              <a:extLst>
                <a:ext uri="{FF2B5EF4-FFF2-40B4-BE49-F238E27FC236}">
                  <a16:creationId xmlns:a16="http://schemas.microsoft.com/office/drawing/2014/main" id="{8FA849B4-7E78-0E4F-152D-D5458FBBDD6B}"/>
                </a:ext>
              </a:extLst>
            </p:cNvPr>
            <p:cNvGrpSpPr/>
            <p:nvPr/>
          </p:nvGrpSpPr>
          <p:grpSpPr>
            <a:xfrm>
              <a:off x="756322" y="434107"/>
              <a:ext cx="2494870" cy="5514111"/>
              <a:chOff x="756322" y="434107"/>
              <a:chExt cx="2494870" cy="5514111"/>
            </a:xfrm>
          </p:grpSpPr>
          <p:grpSp>
            <p:nvGrpSpPr>
              <p:cNvPr id="128" name="Group 127">
                <a:extLst>
                  <a:ext uri="{FF2B5EF4-FFF2-40B4-BE49-F238E27FC236}">
                    <a16:creationId xmlns:a16="http://schemas.microsoft.com/office/drawing/2014/main" id="{35299F14-1791-A3A2-3A5A-FBA999B9CBCF}"/>
                  </a:ext>
                </a:extLst>
              </p:cNvPr>
              <p:cNvGrpSpPr/>
              <p:nvPr/>
            </p:nvGrpSpPr>
            <p:grpSpPr>
              <a:xfrm>
                <a:off x="756322" y="434107"/>
                <a:ext cx="2494870" cy="5514111"/>
                <a:chOff x="756322" y="434107"/>
                <a:chExt cx="2494870" cy="5514111"/>
              </a:xfrm>
            </p:grpSpPr>
            <p:sp>
              <p:nvSpPr>
                <p:cNvPr id="12" name="Freeform: Shape 11">
                  <a:extLst>
                    <a:ext uri="{FF2B5EF4-FFF2-40B4-BE49-F238E27FC236}">
                      <a16:creationId xmlns:a16="http://schemas.microsoft.com/office/drawing/2014/main" id="{172A093F-6A3A-8DC2-7F7A-5B318B713386}"/>
                    </a:ext>
                  </a:extLst>
                </p:cNvPr>
                <p:cNvSpPr/>
                <p:nvPr/>
              </p:nvSpPr>
              <p:spPr>
                <a:xfrm>
                  <a:off x="756322" y="3315310"/>
                  <a:ext cx="2494870" cy="2632908"/>
                </a:xfrm>
                <a:custGeom>
                  <a:avLst/>
                  <a:gdLst>
                    <a:gd name="connsiteX0" fmla="*/ 900000 w 1800000"/>
                    <a:gd name="connsiteY0" fmla="*/ 96765 h 1800000"/>
                    <a:gd name="connsiteX1" fmla="*/ 784545 w 1800000"/>
                    <a:gd name="connsiteY1" fmla="*/ 212220 h 1800000"/>
                    <a:gd name="connsiteX2" fmla="*/ 900000 w 1800000"/>
                    <a:gd name="connsiteY2" fmla="*/ 327675 h 1800000"/>
                    <a:gd name="connsiteX3" fmla="*/ 1015455 w 1800000"/>
                    <a:gd name="connsiteY3" fmla="*/ 212220 h 1800000"/>
                    <a:gd name="connsiteX4" fmla="*/ 900000 w 1800000"/>
                    <a:gd name="connsiteY4" fmla="*/ 96765 h 1800000"/>
                    <a:gd name="connsiteX5" fmla="*/ 900000 w 1800000"/>
                    <a:gd name="connsiteY5" fmla="*/ 0 h 1800000"/>
                    <a:gd name="connsiteX6" fmla="*/ 1800000 w 1800000"/>
                    <a:gd name="connsiteY6" fmla="*/ 900000 h 1800000"/>
                    <a:gd name="connsiteX7" fmla="*/ 900000 w 1800000"/>
                    <a:gd name="connsiteY7" fmla="*/ 1800000 h 1800000"/>
                    <a:gd name="connsiteX8" fmla="*/ 0 w 1800000"/>
                    <a:gd name="connsiteY8" fmla="*/ 900000 h 1800000"/>
                    <a:gd name="connsiteX9" fmla="*/ 900000 w 1800000"/>
                    <a:gd name="connsiteY9"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000" h="1800000">
                      <a:moveTo>
                        <a:pt x="900000" y="96765"/>
                      </a:moveTo>
                      <a:cubicBezTo>
                        <a:pt x="836236" y="96765"/>
                        <a:pt x="784545" y="148456"/>
                        <a:pt x="784545" y="212220"/>
                      </a:cubicBezTo>
                      <a:cubicBezTo>
                        <a:pt x="784545" y="275984"/>
                        <a:pt x="836236" y="327675"/>
                        <a:pt x="900000" y="327675"/>
                      </a:cubicBezTo>
                      <a:cubicBezTo>
                        <a:pt x="963764" y="327675"/>
                        <a:pt x="1015455" y="275984"/>
                        <a:pt x="1015455" y="212220"/>
                      </a:cubicBezTo>
                      <a:cubicBezTo>
                        <a:pt x="1015455" y="148456"/>
                        <a:pt x="963764" y="96765"/>
                        <a:pt x="900000" y="96765"/>
                      </a:cubicBezTo>
                      <a:close/>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path>
                  </a:pathLst>
                </a:custGeom>
                <a:gradFill flip="none" rotWithShape="1">
                  <a:gsLst>
                    <a:gs pos="0">
                      <a:srgbClr val="00CC00">
                        <a:alpha val="60000"/>
                      </a:srgbClr>
                    </a:gs>
                    <a:gs pos="90000">
                      <a:srgbClr val="008000">
                        <a:alpha val="53000"/>
                      </a:srgbClr>
                    </a:gs>
                  </a:gsLst>
                  <a:lin ang="5400000" scaled="1"/>
                  <a:tileRect/>
                </a:gradFill>
                <a:ln>
                  <a:gradFill>
                    <a:gsLst>
                      <a:gs pos="0">
                        <a:srgbClr val="008000">
                          <a:alpha val="0"/>
                        </a:srgbClr>
                      </a:gs>
                      <a:gs pos="100000">
                        <a:schemeClr val="tx1">
                          <a:lumMod val="94000"/>
                          <a:alpha val="0"/>
                        </a:schemeClr>
                      </a:gs>
                    </a:gsLst>
                    <a:lin ang="17400000" scaled="0"/>
                  </a:gradFill>
                </a:ln>
                <a:effectLst>
                  <a:reflection blurRad="6350" stA="56000" endPos="48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nvGrpSpPr>
                <p:cNvPr id="43" name="Group 42">
                  <a:extLst>
                    <a:ext uri="{FF2B5EF4-FFF2-40B4-BE49-F238E27FC236}">
                      <a16:creationId xmlns:a16="http://schemas.microsoft.com/office/drawing/2014/main" id="{C7E665FF-6AF0-E557-7204-F7BC2107AC67}"/>
                    </a:ext>
                  </a:extLst>
                </p:cNvPr>
                <p:cNvGrpSpPr/>
                <p:nvPr/>
              </p:nvGrpSpPr>
              <p:grpSpPr>
                <a:xfrm>
                  <a:off x="1794751" y="434107"/>
                  <a:ext cx="497941" cy="497941"/>
                  <a:chOff x="2623996" y="488887"/>
                  <a:chExt cx="497941" cy="497941"/>
                </a:xfrm>
              </p:grpSpPr>
              <p:sp>
                <p:nvSpPr>
                  <p:cNvPr id="24" name="Oval 23">
                    <a:extLst>
                      <a:ext uri="{FF2B5EF4-FFF2-40B4-BE49-F238E27FC236}">
                        <a16:creationId xmlns:a16="http://schemas.microsoft.com/office/drawing/2014/main" id="{2715CDAA-EB10-6F31-11AA-D0451902CEA3}"/>
                      </a:ext>
                    </a:extLst>
                  </p:cNvPr>
                  <p:cNvSpPr/>
                  <p:nvPr/>
                </p:nvSpPr>
                <p:spPr>
                  <a:xfrm>
                    <a:off x="2623996" y="488887"/>
                    <a:ext cx="497941" cy="497941"/>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Oval 24">
                    <a:extLst>
                      <a:ext uri="{FF2B5EF4-FFF2-40B4-BE49-F238E27FC236}">
                        <a16:creationId xmlns:a16="http://schemas.microsoft.com/office/drawing/2014/main" id="{DCA9FC04-34F3-064D-7BAB-E0B98A375B7A}"/>
                      </a:ext>
                    </a:extLst>
                  </p:cNvPr>
                  <p:cNvSpPr/>
                  <p:nvPr/>
                </p:nvSpPr>
                <p:spPr>
                  <a:xfrm>
                    <a:off x="2713615" y="578506"/>
                    <a:ext cx="318701" cy="318701"/>
                  </a:xfrm>
                  <a:prstGeom prst="ellipse">
                    <a:avLst/>
                  </a:prstGeom>
                  <a:gradFill flip="none" rotWithShape="1">
                    <a:gsLst>
                      <a:gs pos="0">
                        <a:srgbClr val="00CC00">
                          <a:alpha val="76000"/>
                        </a:srgbClr>
                      </a:gs>
                      <a:gs pos="90000">
                        <a:srgbClr val="008000">
                          <a:alpha val="63000"/>
                        </a:srgbClr>
                      </a:gs>
                    </a:gsLst>
                    <a:lin ang="5400000" scaled="1"/>
                    <a:tileRect/>
                  </a:gradFill>
                  <a:ln>
                    <a:solidFill>
                      <a:schemeClr val="bg1">
                        <a:lumMod val="50000"/>
                        <a:lumOff val="50000"/>
                      </a:schemeClr>
                    </a:solidFill>
                  </a:ln>
                  <a:effectLst>
                    <a:innerShdw blurRad="63500" dist="50800" dir="13500000">
                      <a:prstClr val="black">
                        <a:alpha val="85000"/>
                      </a:prstClr>
                    </a:inn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cxnSp>
              <p:nvCxnSpPr>
                <p:cNvPr id="51" name="Straight Connector 50">
                  <a:extLst>
                    <a:ext uri="{FF2B5EF4-FFF2-40B4-BE49-F238E27FC236}">
                      <a16:creationId xmlns:a16="http://schemas.microsoft.com/office/drawing/2014/main" id="{1305AF50-C293-C9C5-6BC0-946233089DC8}"/>
                    </a:ext>
                  </a:extLst>
                </p:cNvPr>
                <p:cNvCxnSpPr>
                  <a:cxnSpLocks/>
                  <a:stCxn id="24" idx="4"/>
                  <a:endCxn id="12" idx="5"/>
                </p:cNvCxnSpPr>
                <p:nvPr/>
              </p:nvCxnSpPr>
              <p:spPr>
                <a:xfrm flipH="1">
                  <a:off x="2003757" y="932048"/>
                  <a:ext cx="39965" cy="2383262"/>
                </a:xfrm>
                <a:prstGeom prst="line">
                  <a:avLst/>
                </a:prstGeom>
              </p:spPr>
              <p:style>
                <a:lnRef idx="3">
                  <a:schemeClr val="dk1"/>
                </a:lnRef>
                <a:fillRef idx="0">
                  <a:schemeClr val="dk1"/>
                </a:fillRef>
                <a:effectRef idx="2">
                  <a:schemeClr val="dk1"/>
                </a:effectRef>
                <a:fontRef idx="minor">
                  <a:schemeClr val="tx1"/>
                </a:fontRef>
              </p:style>
            </p:cxnSp>
            <p:grpSp>
              <p:nvGrpSpPr>
                <p:cNvPr id="89" name="Group 88">
                  <a:extLst>
                    <a:ext uri="{FF2B5EF4-FFF2-40B4-BE49-F238E27FC236}">
                      <a16:creationId xmlns:a16="http://schemas.microsoft.com/office/drawing/2014/main" id="{26E15064-8E4E-DE8E-B978-9E483E33FF40}"/>
                    </a:ext>
                  </a:extLst>
                </p:cNvPr>
                <p:cNvGrpSpPr/>
                <p:nvPr/>
              </p:nvGrpSpPr>
              <p:grpSpPr>
                <a:xfrm>
                  <a:off x="1952860" y="3232570"/>
                  <a:ext cx="101794" cy="237120"/>
                  <a:chOff x="1952860" y="3232570"/>
                  <a:chExt cx="101794" cy="237120"/>
                </a:xfrm>
              </p:grpSpPr>
              <p:sp>
                <p:nvSpPr>
                  <p:cNvPr id="56" name="Freeform: Shape 55">
                    <a:extLst>
                      <a:ext uri="{FF2B5EF4-FFF2-40B4-BE49-F238E27FC236}">
                        <a16:creationId xmlns:a16="http://schemas.microsoft.com/office/drawing/2014/main" id="{97A36BC0-3B78-14AD-923F-A73F6AE0056B}"/>
                      </a:ext>
                    </a:extLst>
                  </p:cNvPr>
                  <p:cNvSpPr/>
                  <p:nvPr/>
                </p:nvSpPr>
                <p:spPr>
                  <a:xfrm flipH="1">
                    <a:off x="1964788" y="3307764"/>
                    <a:ext cx="45719" cy="161925"/>
                  </a:xfrm>
                  <a:custGeom>
                    <a:avLst/>
                    <a:gdLst>
                      <a:gd name="connsiteX0" fmla="*/ 0 w 23856"/>
                      <a:gd name="connsiteY0" fmla="*/ 0 h 161925"/>
                      <a:gd name="connsiteX1" fmla="*/ 23812 w 23856"/>
                      <a:gd name="connsiteY1" fmla="*/ 73818 h 161925"/>
                      <a:gd name="connsiteX2" fmla="*/ 4762 w 23856"/>
                      <a:gd name="connsiteY2" fmla="*/ 161925 h 161925"/>
                    </a:gdLst>
                    <a:ahLst/>
                    <a:cxnLst>
                      <a:cxn ang="0">
                        <a:pos x="connsiteX0" y="connsiteY0"/>
                      </a:cxn>
                      <a:cxn ang="0">
                        <a:pos x="connsiteX1" y="connsiteY1"/>
                      </a:cxn>
                      <a:cxn ang="0">
                        <a:pos x="connsiteX2" y="connsiteY2"/>
                      </a:cxn>
                    </a:cxnLst>
                    <a:rect l="l" t="t" r="r" b="b"/>
                    <a:pathLst>
                      <a:path w="23856" h="161925">
                        <a:moveTo>
                          <a:pt x="0" y="0"/>
                        </a:moveTo>
                        <a:cubicBezTo>
                          <a:pt x="11509" y="23415"/>
                          <a:pt x="23018" y="46831"/>
                          <a:pt x="23812" y="73818"/>
                        </a:cubicBezTo>
                        <a:cubicBezTo>
                          <a:pt x="24606" y="100805"/>
                          <a:pt x="14684" y="131365"/>
                          <a:pt x="4762" y="161925"/>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sp>
                <p:nvSpPr>
                  <p:cNvPr id="55" name="Freeform: Shape 54">
                    <a:extLst>
                      <a:ext uri="{FF2B5EF4-FFF2-40B4-BE49-F238E27FC236}">
                        <a16:creationId xmlns:a16="http://schemas.microsoft.com/office/drawing/2014/main" id="{0FCF2F7A-B163-2E58-AD8B-CAB094E3BB0B}"/>
                      </a:ext>
                    </a:extLst>
                  </p:cNvPr>
                  <p:cNvSpPr/>
                  <p:nvPr/>
                </p:nvSpPr>
                <p:spPr>
                  <a:xfrm>
                    <a:off x="2003757" y="3307765"/>
                    <a:ext cx="23856" cy="161925"/>
                  </a:xfrm>
                  <a:custGeom>
                    <a:avLst/>
                    <a:gdLst>
                      <a:gd name="connsiteX0" fmla="*/ 0 w 23856"/>
                      <a:gd name="connsiteY0" fmla="*/ 0 h 161925"/>
                      <a:gd name="connsiteX1" fmla="*/ 23812 w 23856"/>
                      <a:gd name="connsiteY1" fmla="*/ 73818 h 161925"/>
                      <a:gd name="connsiteX2" fmla="*/ 4762 w 23856"/>
                      <a:gd name="connsiteY2" fmla="*/ 161925 h 161925"/>
                    </a:gdLst>
                    <a:ahLst/>
                    <a:cxnLst>
                      <a:cxn ang="0">
                        <a:pos x="connsiteX0" y="connsiteY0"/>
                      </a:cxn>
                      <a:cxn ang="0">
                        <a:pos x="connsiteX1" y="connsiteY1"/>
                      </a:cxn>
                      <a:cxn ang="0">
                        <a:pos x="connsiteX2" y="connsiteY2"/>
                      </a:cxn>
                    </a:cxnLst>
                    <a:rect l="l" t="t" r="r" b="b"/>
                    <a:pathLst>
                      <a:path w="23856" h="161925">
                        <a:moveTo>
                          <a:pt x="0" y="0"/>
                        </a:moveTo>
                        <a:cubicBezTo>
                          <a:pt x="11509" y="23415"/>
                          <a:pt x="23018" y="46831"/>
                          <a:pt x="23812" y="73818"/>
                        </a:cubicBezTo>
                        <a:cubicBezTo>
                          <a:pt x="24606" y="100805"/>
                          <a:pt x="14684" y="131365"/>
                          <a:pt x="4762" y="161925"/>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cxnSp>
                <p:nvCxnSpPr>
                  <p:cNvPr id="83" name="Straight Connector 82">
                    <a:extLst>
                      <a:ext uri="{FF2B5EF4-FFF2-40B4-BE49-F238E27FC236}">
                        <a16:creationId xmlns:a16="http://schemas.microsoft.com/office/drawing/2014/main" id="{0C01B820-46F1-7B42-96E9-2197223BC93A}"/>
                      </a:ext>
                    </a:extLst>
                  </p:cNvPr>
                  <p:cNvCxnSpPr>
                    <a:cxnSpLocks/>
                  </p:cNvCxnSpPr>
                  <p:nvPr/>
                </p:nvCxnSpPr>
                <p:spPr>
                  <a:xfrm flipV="1">
                    <a:off x="1952860" y="3262087"/>
                    <a:ext cx="101794" cy="60768"/>
                  </a:xfrm>
                  <a:prstGeom prst="line">
                    <a:avLst/>
                  </a:prstGeom>
                  <a:ln w="19050"/>
                </p:spPr>
                <p:style>
                  <a:lnRef idx="3">
                    <a:schemeClr val="dk1"/>
                  </a:lnRef>
                  <a:fillRef idx="0">
                    <a:schemeClr val="dk1"/>
                  </a:fillRef>
                  <a:effectRef idx="2">
                    <a:schemeClr val="dk1"/>
                  </a:effectRef>
                  <a:fontRef idx="minor">
                    <a:schemeClr val="tx1"/>
                  </a:fontRef>
                </p:style>
              </p:cxnSp>
              <p:cxnSp>
                <p:nvCxnSpPr>
                  <p:cNvPr id="88" name="Straight Connector 87">
                    <a:extLst>
                      <a:ext uri="{FF2B5EF4-FFF2-40B4-BE49-F238E27FC236}">
                        <a16:creationId xmlns:a16="http://schemas.microsoft.com/office/drawing/2014/main" id="{18F9FA6A-3E82-8DDF-6BDD-BC1EA2DD6CE0}"/>
                      </a:ext>
                    </a:extLst>
                  </p:cNvPr>
                  <p:cNvCxnSpPr>
                    <a:cxnSpLocks/>
                  </p:cNvCxnSpPr>
                  <p:nvPr/>
                </p:nvCxnSpPr>
                <p:spPr>
                  <a:xfrm flipV="1">
                    <a:off x="1952860" y="3232570"/>
                    <a:ext cx="101794" cy="60768"/>
                  </a:xfrm>
                  <a:prstGeom prst="line">
                    <a:avLst/>
                  </a:prstGeom>
                  <a:ln w="19050"/>
                </p:spPr>
                <p:style>
                  <a:lnRef idx="3">
                    <a:schemeClr val="dk1"/>
                  </a:lnRef>
                  <a:fillRef idx="0">
                    <a:schemeClr val="dk1"/>
                  </a:fillRef>
                  <a:effectRef idx="2">
                    <a:schemeClr val="dk1"/>
                  </a:effectRef>
                  <a:fontRef idx="minor">
                    <a:schemeClr val="tx1"/>
                  </a:fontRef>
                </p:style>
              </p:cxnSp>
            </p:grpSp>
          </p:grpSp>
          <p:pic>
            <p:nvPicPr>
              <p:cNvPr id="139" name="Graphic 138" descr="Bank with solid fill">
                <a:extLst>
                  <a:ext uri="{FF2B5EF4-FFF2-40B4-BE49-F238E27FC236}">
                    <a16:creationId xmlns:a16="http://schemas.microsoft.com/office/drawing/2014/main" id="{6D75F9F7-38F4-9FDC-0609-3DF5471ADCC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09756" y="5223318"/>
                <a:ext cx="964869" cy="710780"/>
              </a:xfrm>
              <a:prstGeom prst="rect">
                <a:avLst/>
              </a:prstGeom>
              <a:effectLst>
                <a:reflection blurRad="6350" stA="42000" endPos="74000" dist="50800" dir="5400000" sy="-100000" algn="bl" rotWithShape="0"/>
              </a:effectLst>
            </p:spPr>
          </p:pic>
        </p:grpSp>
        <p:sp>
          <p:nvSpPr>
            <p:cNvPr id="76" name="TextBox 75">
              <a:extLst>
                <a:ext uri="{FF2B5EF4-FFF2-40B4-BE49-F238E27FC236}">
                  <a16:creationId xmlns:a16="http://schemas.microsoft.com/office/drawing/2014/main" id="{9507B969-F368-8808-F386-99EFC59BDBC1}"/>
                </a:ext>
              </a:extLst>
            </p:cNvPr>
            <p:cNvSpPr txBox="1"/>
            <p:nvPr/>
          </p:nvSpPr>
          <p:spPr>
            <a:xfrm>
              <a:off x="1218117" y="4170099"/>
              <a:ext cx="1912732" cy="923330"/>
            </a:xfrm>
            <a:prstGeom prst="rect">
              <a:avLst/>
            </a:prstGeom>
            <a:noFill/>
          </p:spPr>
          <p:txBody>
            <a:bodyPr wrap="square" rtlCol="0">
              <a:spAutoFit/>
            </a:bodyPr>
            <a:lstStyle/>
            <a:p>
              <a:r>
                <a:rPr lang="en-IN" dirty="0"/>
                <a:t>Year wise loan amount Stats</a:t>
              </a:r>
            </a:p>
            <a:p>
              <a:endParaRPr lang="en-IN" dirty="0"/>
            </a:p>
          </p:txBody>
        </p:sp>
      </p:grpSp>
      <p:grpSp>
        <p:nvGrpSpPr>
          <p:cNvPr id="84" name="Group 83">
            <a:extLst>
              <a:ext uri="{FF2B5EF4-FFF2-40B4-BE49-F238E27FC236}">
                <a16:creationId xmlns:a16="http://schemas.microsoft.com/office/drawing/2014/main" id="{E53E7995-C7B0-8A7E-5E6E-64107121D2AB}"/>
              </a:ext>
            </a:extLst>
          </p:cNvPr>
          <p:cNvGrpSpPr/>
          <p:nvPr/>
        </p:nvGrpSpPr>
        <p:grpSpPr>
          <a:xfrm>
            <a:off x="5005908" y="932042"/>
            <a:ext cx="2494870" cy="4736129"/>
            <a:chOff x="5005908" y="932042"/>
            <a:chExt cx="2494870" cy="4736129"/>
          </a:xfrm>
        </p:grpSpPr>
        <p:grpSp>
          <p:nvGrpSpPr>
            <p:cNvPr id="9" name="Group 8">
              <a:extLst>
                <a:ext uri="{FF2B5EF4-FFF2-40B4-BE49-F238E27FC236}">
                  <a16:creationId xmlns:a16="http://schemas.microsoft.com/office/drawing/2014/main" id="{AEA6A37C-9AF8-8995-EFFF-55C21514C37C}"/>
                </a:ext>
              </a:extLst>
            </p:cNvPr>
            <p:cNvGrpSpPr/>
            <p:nvPr/>
          </p:nvGrpSpPr>
          <p:grpSpPr>
            <a:xfrm>
              <a:off x="5005908" y="932042"/>
              <a:ext cx="2494870" cy="4736129"/>
              <a:chOff x="5006898" y="943154"/>
              <a:chExt cx="2494870" cy="4558891"/>
            </a:xfrm>
          </p:grpSpPr>
          <p:grpSp>
            <p:nvGrpSpPr>
              <p:cNvPr id="134" name="Group 133">
                <a:extLst>
                  <a:ext uri="{FF2B5EF4-FFF2-40B4-BE49-F238E27FC236}">
                    <a16:creationId xmlns:a16="http://schemas.microsoft.com/office/drawing/2014/main" id="{7C78CFAC-949C-5C24-47B1-2C98A0DA5894}"/>
                  </a:ext>
                </a:extLst>
              </p:cNvPr>
              <p:cNvGrpSpPr/>
              <p:nvPr/>
            </p:nvGrpSpPr>
            <p:grpSpPr>
              <a:xfrm>
                <a:off x="5006898" y="943154"/>
                <a:ext cx="2494870" cy="4533744"/>
                <a:chOff x="4997715" y="1449180"/>
                <a:chExt cx="2494870" cy="4533744"/>
              </a:xfrm>
            </p:grpSpPr>
            <p:grpSp>
              <p:nvGrpSpPr>
                <p:cNvPr id="115" name="Group 114">
                  <a:extLst>
                    <a:ext uri="{FF2B5EF4-FFF2-40B4-BE49-F238E27FC236}">
                      <a16:creationId xmlns:a16="http://schemas.microsoft.com/office/drawing/2014/main" id="{FCC5EB4D-5B8A-0A20-B487-94B41E039EC0}"/>
                    </a:ext>
                  </a:extLst>
                </p:cNvPr>
                <p:cNvGrpSpPr/>
                <p:nvPr/>
              </p:nvGrpSpPr>
              <p:grpSpPr>
                <a:xfrm>
                  <a:off x="4997715" y="3264100"/>
                  <a:ext cx="2494870" cy="2718824"/>
                  <a:chOff x="5195769" y="3232569"/>
                  <a:chExt cx="2494870" cy="2718824"/>
                </a:xfrm>
                <a:effectLst>
                  <a:reflection stA="58000" endPos="40000" dir="5400000" sy="-100000" algn="bl" rotWithShape="0"/>
                </a:effectLst>
              </p:grpSpPr>
              <p:sp>
                <p:nvSpPr>
                  <p:cNvPr id="96" name="Freeform: Shape 95">
                    <a:extLst>
                      <a:ext uri="{FF2B5EF4-FFF2-40B4-BE49-F238E27FC236}">
                        <a16:creationId xmlns:a16="http://schemas.microsoft.com/office/drawing/2014/main" id="{E9F4BC21-AFFA-0531-97E6-8FD6B5DEA4FD}"/>
                      </a:ext>
                    </a:extLst>
                  </p:cNvPr>
                  <p:cNvSpPr/>
                  <p:nvPr/>
                </p:nvSpPr>
                <p:spPr>
                  <a:xfrm flipH="1">
                    <a:off x="6380379" y="3307763"/>
                    <a:ext cx="45719" cy="161925"/>
                  </a:xfrm>
                  <a:custGeom>
                    <a:avLst/>
                    <a:gdLst>
                      <a:gd name="connsiteX0" fmla="*/ 0 w 23856"/>
                      <a:gd name="connsiteY0" fmla="*/ 0 h 161925"/>
                      <a:gd name="connsiteX1" fmla="*/ 23812 w 23856"/>
                      <a:gd name="connsiteY1" fmla="*/ 73818 h 161925"/>
                      <a:gd name="connsiteX2" fmla="*/ 4762 w 23856"/>
                      <a:gd name="connsiteY2" fmla="*/ 161925 h 161925"/>
                    </a:gdLst>
                    <a:ahLst/>
                    <a:cxnLst>
                      <a:cxn ang="0">
                        <a:pos x="connsiteX0" y="connsiteY0"/>
                      </a:cxn>
                      <a:cxn ang="0">
                        <a:pos x="connsiteX1" y="connsiteY1"/>
                      </a:cxn>
                      <a:cxn ang="0">
                        <a:pos x="connsiteX2" y="connsiteY2"/>
                      </a:cxn>
                    </a:cxnLst>
                    <a:rect l="l" t="t" r="r" b="b"/>
                    <a:pathLst>
                      <a:path w="23856" h="161925">
                        <a:moveTo>
                          <a:pt x="0" y="0"/>
                        </a:moveTo>
                        <a:cubicBezTo>
                          <a:pt x="11509" y="23415"/>
                          <a:pt x="23018" y="46831"/>
                          <a:pt x="23812" y="73818"/>
                        </a:cubicBezTo>
                        <a:cubicBezTo>
                          <a:pt x="24606" y="100805"/>
                          <a:pt x="14684" y="131365"/>
                          <a:pt x="4762" y="161925"/>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sp>
                <p:nvSpPr>
                  <p:cNvPr id="21" name="Freeform: Shape 20">
                    <a:extLst>
                      <a:ext uri="{FF2B5EF4-FFF2-40B4-BE49-F238E27FC236}">
                        <a16:creationId xmlns:a16="http://schemas.microsoft.com/office/drawing/2014/main" id="{9D58C152-49DB-A8E9-FE12-735A991CABCB}"/>
                      </a:ext>
                    </a:extLst>
                  </p:cNvPr>
                  <p:cNvSpPr/>
                  <p:nvPr/>
                </p:nvSpPr>
                <p:spPr>
                  <a:xfrm>
                    <a:off x="5195769" y="3318485"/>
                    <a:ext cx="2494870" cy="2632908"/>
                  </a:xfrm>
                  <a:custGeom>
                    <a:avLst/>
                    <a:gdLst>
                      <a:gd name="connsiteX0" fmla="*/ 900000 w 1800000"/>
                      <a:gd name="connsiteY0" fmla="*/ 96765 h 1800000"/>
                      <a:gd name="connsiteX1" fmla="*/ 784545 w 1800000"/>
                      <a:gd name="connsiteY1" fmla="*/ 212220 h 1800000"/>
                      <a:gd name="connsiteX2" fmla="*/ 900000 w 1800000"/>
                      <a:gd name="connsiteY2" fmla="*/ 327675 h 1800000"/>
                      <a:gd name="connsiteX3" fmla="*/ 1015455 w 1800000"/>
                      <a:gd name="connsiteY3" fmla="*/ 212220 h 1800000"/>
                      <a:gd name="connsiteX4" fmla="*/ 900000 w 1800000"/>
                      <a:gd name="connsiteY4" fmla="*/ 96765 h 1800000"/>
                      <a:gd name="connsiteX5" fmla="*/ 900000 w 1800000"/>
                      <a:gd name="connsiteY5" fmla="*/ 0 h 1800000"/>
                      <a:gd name="connsiteX6" fmla="*/ 1800000 w 1800000"/>
                      <a:gd name="connsiteY6" fmla="*/ 900000 h 1800000"/>
                      <a:gd name="connsiteX7" fmla="*/ 900000 w 1800000"/>
                      <a:gd name="connsiteY7" fmla="*/ 1800000 h 1800000"/>
                      <a:gd name="connsiteX8" fmla="*/ 0 w 1800000"/>
                      <a:gd name="connsiteY8" fmla="*/ 900000 h 1800000"/>
                      <a:gd name="connsiteX9" fmla="*/ 900000 w 1800000"/>
                      <a:gd name="connsiteY9"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000" h="1800000">
                        <a:moveTo>
                          <a:pt x="900000" y="96765"/>
                        </a:moveTo>
                        <a:cubicBezTo>
                          <a:pt x="836236" y="96765"/>
                          <a:pt x="784545" y="148456"/>
                          <a:pt x="784545" y="212220"/>
                        </a:cubicBezTo>
                        <a:cubicBezTo>
                          <a:pt x="784545" y="275984"/>
                          <a:pt x="836236" y="327675"/>
                          <a:pt x="900000" y="327675"/>
                        </a:cubicBezTo>
                        <a:cubicBezTo>
                          <a:pt x="963764" y="327675"/>
                          <a:pt x="1015455" y="275984"/>
                          <a:pt x="1015455" y="212220"/>
                        </a:cubicBezTo>
                        <a:cubicBezTo>
                          <a:pt x="1015455" y="148456"/>
                          <a:pt x="963764" y="96765"/>
                          <a:pt x="900000" y="96765"/>
                        </a:cubicBezTo>
                        <a:close/>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path>
                    </a:pathLst>
                  </a:custGeom>
                  <a:gradFill flip="none" rotWithShape="1">
                    <a:gsLst>
                      <a:gs pos="9000">
                        <a:srgbClr val="FF00FF">
                          <a:alpha val="71000"/>
                        </a:srgbClr>
                      </a:gs>
                      <a:gs pos="99000">
                        <a:srgbClr val="B400B4">
                          <a:alpha val="61961"/>
                        </a:srgbClr>
                      </a:gs>
                    </a:gsLst>
                    <a:lin ang="6000000" scaled="0"/>
                    <a:tileRect/>
                  </a:gradFill>
                  <a:ln>
                    <a:noFill/>
                  </a:ln>
                  <a:effectLst>
                    <a:reflection stA="560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97" name="Freeform: Shape 96">
                    <a:extLst>
                      <a:ext uri="{FF2B5EF4-FFF2-40B4-BE49-F238E27FC236}">
                        <a16:creationId xmlns:a16="http://schemas.microsoft.com/office/drawing/2014/main" id="{E2334FD7-63C5-4499-597A-C9CCEB78AD1C}"/>
                      </a:ext>
                    </a:extLst>
                  </p:cNvPr>
                  <p:cNvSpPr/>
                  <p:nvPr/>
                </p:nvSpPr>
                <p:spPr>
                  <a:xfrm>
                    <a:off x="6419348" y="3307764"/>
                    <a:ext cx="23856" cy="161925"/>
                  </a:xfrm>
                  <a:custGeom>
                    <a:avLst/>
                    <a:gdLst>
                      <a:gd name="connsiteX0" fmla="*/ 0 w 23856"/>
                      <a:gd name="connsiteY0" fmla="*/ 0 h 161925"/>
                      <a:gd name="connsiteX1" fmla="*/ 23812 w 23856"/>
                      <a:gd name="connsiteY1" fmla="*/ 73818 h 161925"/>
                      <a:gd name="connsiteX2" fmla="*/ 4762 w 23856"/>
                      <a:gd name="connsiteY2" fmla="*/ 161925 h 161925"/>
                    </a:gdLst>
                    <a:ahLst/>
                    <a:cxnLst>
                      <a:cxn ang="0">
                        <a:pos x="connsiteX0" y="connsiteY0"/>
                      </a:cxn>
                      <a:cxn ang="0">
                        <a:pos x="connsiteX1" y="connsiteY1"/>
                      </a:cxn>
                      <a:cxn ang="0">
                        <a:pos x="connsiteX2" y="connsiteY2"/>
                      </a:cxn>
                    </a:cxnLst>
                    <a:rect l="l" t="t" r="r" b="b"/>
                    <a:pathLst>
                      <a:path w="23856" h="161925">
                        <a:moveTo>
                          <a:pt x="0" y="0"/>
                        </a:moveTo>
                        <a:cubicBezTo>
                          <a:pt x="11509" y="23415"/>
                          <a:pt x="23018" y="46831"/>
                          <a:pt x="23812" y="73818"/>
                        </a:cubicBezTo>
                        <a:cubicBezTo>
                          <a:pt x="24606" y="100805"/>
                          <a:pt x="14684" y="131365"/>
                          <a:pt x="4762" y="161925"/>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cxnSp>
                <p:nvCxnSpPr>
                  <p:cNvPr id="98" name="Straight Connector 97">
                    <a:extLst>
                      <a:ext uri="{FF2B5EF4-FFF2-40B4-BE49-F238E27FC236}">
                        <a16:creationId xmlns:a16="http://schemas.microsoft.com/office/drawing/2014/main" id="{FED27112-B396-25ED-B07E-2234BE87D886}"/>
                      </a:ext>
                    </a:extLst>
                  </p:cNvPr>
                  <p:cNvCxnSpPr>
                    <a:cxnSpLocks/>
                  </p:cNvCxnSpPr>
                  <p:nvPr/>
                </p:nvCxnSpPr>
                <p:spPr>
                  <a:xfrm flipV="1">
                    <a:off x="6368451" y="3262086"/>
                    <a:ext cx="101794" cy="60768"/>
                  </a:xfrm>
                  <a:prstGeom prst="line">
                    <a:avLst/>
                  </a:prstGeom>
                  <a:ln w="19050"/>
                </p:spPr>
                <p:style>
                  <a:lnRef idx="3">
                    <a:schemeClr val="dk1"/>
                  </a:lnRef>
                  <a:fillRef idx="0">
                    <a:schemeClr val="dk1"/>
                  </a:fillRef>
                  <a:effectRef idx="2">
                    <a:schemeClr val="dk1"/>
                  </a:effectRef>
                  <a:fontRef idx="minor">
                    <a:schemeClr val="tx1"/>
                  </a:fontRef>
                </p:style>
              </p:cxnSp>
              <p:cxnSp>
                <p:nvCxnSpPr>
                  <p:cNvPr id="99" name="Straight Connector 98">
                    <a:extLst>
                      <a:ext uri="{FF2B5EF4-FFF2-40B4-BE49-F238E27FC236}">
                        <a16:creationId xmlns:a16="http://schemas.microsoft.com/office/drawing/2014/main" id="{E7E1C30C-4398-235E-0F35-6A99F7680646}"/>
                      </a:ext>
                    </a:extLst>
                  </p:cNvPr>
                  <p:cNvCxnSpPr>
                    <a:cxnSpLocks/>
                  </p:cNvCxnSpPr>
                  <p:nvPr/>
                </p:nvCxnSpPr>
                <p:spPr>
                  <a:xfrm flipV="1">
                    <a:off x="6368451" y="3232569"/>
                    <a:ext cx="101794" cy="60768"/>
                  </a:xfrm>
                  <a:prstGeom prst="line">
                    <a:avLst/>
                  </a:prstGeom>
                  <a:ln w="19050"/>
                </p:spPr>
                <p:style>
                  <a:lnRef idx="3">
                    <a:schemeClr val="dk1"/>
                  </a:lnRef>
                  <a:fillRef idx="0">
                    <a:schemeClr val="dk1"/>
                  </a:fillRef>
                  <a:effectRef idx="2">
                    <a:schemeClr val="dk1"/>
                  </a:effectRef>
                  <a:fontRef idx="minor">
                    <a:schemeClr val="tx1"/>
                  </a:fontRef>
                </p:style>
              </p:cxnSp>
            </p:grpSp>
            <p:cxnSp>
              <p:nvCxnSpPr>
                <p:cNvPr id="123" name="Straight Connector 122">
                  <a:extLst>
                    <a:ext uri="{FF2B5EF4-FFF2-40B4-BE49-F238E27FC236}">
                      <a16:creationId xmlns:a16="http://schemas.microsoft.com/office/drawing/2014/main" id="{C9780540-2640-4BD9-5E9E-D2EC56E2B341}"/>
                    </a:ext>
                  </a:extLst>
                </p:cNvPr>
                <p:cNvCxnSpPr>
                  <a:cxnSpLocks/>
                  <a:stCxn id="31" idx="4"/>
                  <a:endCxn id="97" idx="0"/>
                </p:cNvCxnSpPr>
                <p:nvPr/>
              </p:nvCxnSpPr>
              <p:spPr>
                <a:xfrm flipH="1">
                  <a:off x="6221294" y="1449180"/>
                  <a:ext cx="1887" cy="1890115"/>
                </a:xfrm>
                <a:prstGeom prst="line">
                  <a:avLst/>
                </a:prstGeom>
              </p:spPr>
              <p:style>
                <a:lnRef idx="3">
                  <a:schemeClr val="dk1"/>
                </a:lnRef>
                <a:fillRef idx="0">
                  <a:schemeClr val="dk1"/>
                </a:fillRef>
                <a:effectRef idx="2">
                  <a:schemeClr val="dk1"/>
                </a:effectRef>
                <a:fontRef idx="minor">
                  <a:schemeClr val="tx1"/>
                </a:fontRef>
              </p:style>
            </p:cxnSp>
          </p:grpSp>
          <p:pic>
            <p:nvPicPr>
              <p:cNvPr id="142" name="Graphic 141" descr="Fingerprint with solid fill">
                <a:extLst>
                  <a:ext uri="{FF2B5EF4-FFF2-40B4-BE49-F238E27FC236}">
                    <a16:creationId xmlns:a16="http://schemas.microsoft.com/office/drawing/2014/main" id="{E1EE1D54-3FC4-4F83-D458-F83B7CAC78D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755120" y="4809963"/>
                <a:ext cx="914400" cy="692082"/>
              </a:xfrm>
              <a:prstGeom prst="rect">
                <a:avLst/>
              </a:prstGeom>
              <a:effectLst>
                <a:reflection blurRad="6350" stA="55000" endPos="72000" dir="5400000" sy="-100000" algn="bl" rotWithShape="0"/>
              </a:effectLst>
            </p:spPr>
          </p:pic>
        </p:grpSp>
        <p:sp>
          <p:nvSpPr>
            <p:cNvPr id="78" name="TextBox 77">
              <a:extLst>
                <a:ext uri="{FF2B5EF4-FFF2-40B4-BE49-F238E27FC236}">
                  <a16:creationId xmlns:a16="http://schemas.microsoft.com/office/drawing/2014/main" id="{D798A83F-AF9E-E4E2-F957-131667DB8B15}"/>
                </a:ext>
              </a:extLst>
            </p:cNvPr>
            <p:cNvSpPr txBox="1"/>
            <p:nvPr/>
          </p:nvSpPr>
          <p:spPr>
            <a:xfrm>
              <a:off x="5429730" y="3909959"/>
              <a:ext cx="1973593" cy="646331"/>
            </a:xfrm>
            <a:prstGeom prst="rect">
              <a:avLst/>
            </a:prstGeom>
            <a:noFill/>
          </p:spPr>
          <p:txBody>
            <a:bodyPr wrap="square" rtlCol="0">
              <a:spAutoFit/>
            </a:bodyPr>
            <a:lstStyle/>
            <a:p>
              <a:r>
                <a:rPr lang="en-US" dirty="0"/>
                <a:t>Verification wise Total Payment</a:t>
              </a:r>
              <a:endParaRPr lang="en-IN" dirty="0"/>
            </a:p>
          </p:txBody>
        </p:sp>
      </p:grpSp>
      <p:sp>
        <p:nvSpPr>
          <p:cNvPr id="10" name="Rectangle: Rounded Corners 9">
            <a:extLst>
              <a:ext uri="{FF2B5EF4-FFF2-40B4-BE49-F238E27FC236}">
                <a16:creationId xmlns:a16="http://schemas.microsoft.com/office/drawing/2014/main" id="{32E08029-31E7-77AD-A10B-6474E350F0C9}"/>
              </a:ext>
            </a:extLst>
          </p:cNvPr>
          <p:cNvSpPr/>
          <p:nvPr/>
        </p:nvSpPr>
        <p:spPr>
          <a:xfrm>
            <a:off x="5485687" y="52320"/>
            <a:ext cx="1385805" cy="377192"/>
          </a:xfrm>
          <a:prstGeom prst="roundRect">
            <a:avLst/>
          </a:prstGeom>
          <a:solidFill>
            <a:srgbClr val="40406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lumMod val="60000"/>
                    <a:lumOff val="40000"/>
                  </a:schemeClr>
                </a:solidFill>
              </a:rPr>
              <a:t>KPI’S</a:t>
            </a:r>
            <a:endParaRPr lang="en-IN" sz="2000" b="1" dirty="0">
              <a:solidFill>
                <a:schemeClr val="tx2">
                  <a:lumMod val="60000"/>
                  <a:lumOff val="40000"/>
                </a:schemeClr>
              </a:solidFill>
            </a:endParaRPr>
          </a:p>
        </p:txBody>
      </p:sp>
    </p:spTree>
    <p:extLst>
      <p:ext uri="{BB962C8B-B14F-4D97-AF65-F5344CB8AC3E}">
        <p14:creationId xmlns:p14="http://schemas.microsoft.com/office/powerpoint/2010/main" val="231692365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1000"/>
                                            <p:tgtEl>
                                              <p:spTgt spid="10"/>
                                            </p:tgtEl>
                                          </p:cBhvr>
                                        </p:animEffect>
                                      </p:childTnLst>
                                    </p:cTn>
                                  </p:par>
                                </p:childTnLst>
                              </p:cTn>
                            </p:par>
                            <p:par>
                              <p:cTn id="8" fill="hold">
                                <p:stCondLst>
                                  <p:cond delay="1000"/>
                                </p:stCondLst>
                                <p:childTnLst>
                                  <p:par>
                                    <p:cTn id="9" presetID="2" presetClass="entr" presetSubtype="8" fill="hold" nodeType="afterEffect" p14:presetBounceEnd="62000">
                                      <p:stCondLst>
                                        <p:cond delay="0"/>
                                      </p:stCondLst>
                                      <p:childTnLst>
                                        <p:set>
                                          <p:cBhvr>
                                            <p:cTn id="10" dur="1" fill="hold">
                                              <p:stCondLst>
                                                <p:cond delay="0"/>
                                              </p:stCondLst>
                                            </p:cTn>
                                            <p:tgtEl>
                                              <p:spTgt spid="81"/>
                                            </p:tgtEl>
                                            <p:attrNameLst>
                                              <p:attrName>style.visibility</p:attrName>
                                            </p:attrNameLst>
                                          </p:cBhvr>
                                          <p:to>
                                            <p:strVal val="visible"/>
                                          </p:to>
                                        </p:set>
                                        <p:anim calcmode="lin" valueType="num" p14:bounceEnd="62000">
                                          <p:cBhvr additive="base">
                                            <p:cTn id="11" dur="1000" fill="hold"/>
                                            <p:tgtEl>
                                              <p:spTgt spid="81"/>
                                            </p:tgtEl>
                                            <p:attrNameLst>
                                              <p:attrName>ppt_x</p:attrName>
                                            </p:attrNameLst>
                                          </p:cBhvr>
                                          <p:tavLst>
                                            <p:tav tm="0">
                                              <p:val>
                                                <p:strVal val="0-#ppt_w/2"/>
                                              </p:val>
                                            </p:tav>
                                            <p:tav tm="100000">
                                              <p:val>
                                                <p:strVal val="#ppt_x"/>
                                              </p:val>
                                            </p:tav>
                                          </p:tavLst>
                                        </p:anim>
                                        <p:anim calcmode="lin" valueType="num" p14:bounceEnd="62000">
                                          <p:cBhvr additive="base">
                                            <p:cTn id="12" dur="1000" fill="hold"/>
                                            <p:tgtEl>
                                              <p:spTgt spid="81"/>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8" fill="hold" nodeType="afterEffect" p14:presetBounceEnd="60000">
                                      <p:stCondLst>
                                        <p:cond delay="0"/>
                                      </p:stCondLst>
                                      <p:childTnLst>
                                        <p:set>
                                          <p:cBhvr>
                                            <p:cTn id="15" dur="1" fill="hold">
                                              <p:stCondLst>
                                                <p:cond delay="0"/>
                                              </p:stCondLst>
                                            </p:cTn>
                                            <p:tgtEl>
                                              <p:spTgt spid="82"/>
                                            </p:tgtEl>
                                            <p:attrNameLst>
                                              <p:attrName>style.visibility</p:attrName>
                                            </p:attrNameLst>
                                          </p:cBhvr>
                                          <p:to>
                                            <p:strVal val="visible"/>
                                          </p:to>
                                        </p:set>
                                        <p:anim calcmode="lin" valueType="num" p14:bounceEnd="60000">
                                          <p:cBhvr additive="base">
                                            <p:cTn id="16" dur="1000" fill="hold"/>
                                            <p:tgtEl>
                                              <p:spTgt spid="82"/>
                                            </p:tgtEl>
                                            <p:attrNameLst>
                                              <p:attrName>ppt_x</p:attrName>
                                            </p:attrNameLst>
                                          </p:cBhvr>
                                          <p:tavLst>
                                            <p:tav tm="0">
                                              <p:val>
                                                <p:strVal val="0-#ppt_w/2"/>
                                              </p:val>
                                            </p:tav>
                                            <p:tav tm="100000">
                                              <p:val>
                                                <p:strVal val="#ppt_x"/>
                                              </p:val>
                                            </p:tav>
                                          </p:tavLst>
                                        </p:anim>
                                        <p:anim calcmode="lin" valueType="num" p14:bounceEnd="60000">
                                          <p:cBhvr additive="base">
                                            <p:cTn id="17" dur="1000" fill="hold"/>
                                            <p:tgtEl>
                                              <p:spTgt spid="82"/>
                                            </p:tgtEl>
                                            <p:attrNameLst>
                                              <p:attrName>ppt_y</p:attrName>
                                            </p:attrNameLst>
                                          </p:cBhvr>
                                          <p:tavLst>
                                            <p:tav tm="0">
                                              <p:val>
                                                <p:strVal val="#ppt_y"/>
                                              </p:val>
                                            </p:tav>
                                            <p:tav tm="100000">
                                              <p:val>
                                                <p:strVal val="#ppt_y"/>
                                              </p:val>
                                            </p:tav>
                                          </p:tavLst>
                                        </p:anim>
                                      </p:childTnLst>
                                    </p:cTn>
                                  </p:par>
                                </p:childTnLst>
                              </p:cTn>
                            </p:par>
                            <p:par>
                              <p:cTn id="18" fill="hold">
                                <p:stCondLst>
                                  <p:cond delay="3000"/>
                                </p:stCondLst>
                                <p:childTnLst>
                                  <p:par>
                                    <p:cTn id="19" presetID="9" presetClass="entr" presetSubtype="0" fill="hold" nodeType="afterEffect">
                                      <p:stCondLst>
                                        <p:cond delay="0"/>
                                      </p:stCondLst>
                                      <p:childTnLst>
                                        <p:set>
                                          <p:cBhvr>
                                            <p:cTn id="20" dur="1" fill="hold">
                                              <p:stCondLst>
                                                <p:cond delay="0"/>
                                              </p:stCondLst>
                                            </p:cTn>
                                            <p:tgtEl>
                                              <p:spTgt spid="46"/>
                                            </p:tgtEl>
                                            <p:attrNameLst>
                                              <p:attrName>style.visibility</p:attrName>
                                            </p:attrNameLst>
                                          </p:cBhvr>
                                          <p:to>
                                            <p:strVal val="visible"/>
                                          </p:to>
                                        </p:set>
                                        <p:animEffect transition="in" filter="dissolve">
                                          <p:cBhvr>
                                            <p:cTn id="21" dur="500"/>
                                            <p:tgtEl>
                                              <p:spTgt spid="46"/>
                                            </p:tgtEl>
                                          </p:cBhvr>
                                        </p:animEffect>
                                      </p:childTnLst>
                                    </p:cTn>
                                  </p:par>
                                </p:childTnLst>
                              </p:cTn>
                            </p:par>
                            <p:par>
                              <p:cTn id="22" fill="hold">
                                <p:stCondLst>
                                  <p:cond delay="3500"/>
                                </p:stCondLst>
                                <p:childTnLst>
                                  <p:par>
                                    <p:cTn id="23" presetID="42" presetClass="entr" presetSubtype="0" fill="hold" nodeType="afterEffect">
                                      <p:stCondLst>
                                        <p:cond delay="0"/>
                                      </p:stCondLst>
                                      <p:childTnLst>
                                        <p:set>
                                          <p:cBhvr>
                                            <p:cTn id="24" dur="1" fill="hold">
                                              <p:stCondLst>
                                                <p:cond delay="0"/>
                                              </p:stCondLst>
                                            </p:cTn>
                                            <p:tgtEl>
                                              <p:spTgt spid="84"/>
                                            </p:tgtEl>
                                            <p:attrNameLst>
                                              <p:attrName>style.visibility</p:attrName>
                                            </p:attrNameLst>
                                          </p:cBhvr>
                                          <p:to>
                                            <p:strVal val="visible"/>
                                          </p:to>
                                        </p:set>
                                        <p:animEffect transition="in" filter="fade">
                                          <p:cBhvr>
                                            <p:cTn id="25" dur="1000"/>
                                            <p:tgtEl>
                                              <p:spTgt spid="84"/>
                                            </p:tgtEl>
                                          </p:cBhvr>
                                        </p:animEffect>
                                        <p:anim calcmode="lin" valueType="num">
                                          <p:cBhvr>
                                            <p:cTn id="26" dur="1000" fill="hold"/>
                                            <p:tgtEl>
                                              <p:spTgt spid="84"/>
                                            </p:tgtEl>
                                            <p:attrNameLst>
                                              <p:attrName>ppt_x</p:attrName>
                                            </p:attrNameLst>
                                          </p:cBhvr>
                                          <p:tavLst>
                                            <p:tav tm="0">
                                              <p:val>
                                                <p:strVal val="#ppt_x"/>
                                              </p:val>
                                            </p:tav>
                                            <p:tav tm="100000">
                                              <p:val>
                                                <p:strVal val="#ppt_x"/>
                                              </p:val>
                                            </p:tav>
                                          </p:tavLst>
                                        </p:anim>
                                        <p:anim calcmode="lin" valueType="num">
                                          <p:cBhvr>
                                            <p:cTn id="27" dur="1000" fill="hold"/>
                                            <p:tgtEl>
                                              <p:spTgt spid="84"/>
                                            </p:tgtEl>
                                            <p:attrNameLst>
                                              <p:attrName>ppt_y</p:attrName>
                                            </p:attrNameLst>
                                          </p:cBhvr>
                                          <p:tavLst>
                                            <p:tav tm="0">
                                              <p:val>
                                                <p:strVal val="#ppt_y+.1"/>
                                              </p:val>
                                            </p:tav>
                                            <p:tav tm="100000">
                                              <p:val>
                                                <p:strVal val="#ppt_y"/>
                                              </p:val>
                                            </p:tav>
                                          </p:tavLst>
                                        </p:anim>
                                      </p:childTnLst>
                                    </p:cTn>
                                  </p:par>
                                </p:childTnLst>
                              </p:cTn>
                            </p:par>
                            <p:par>
                              <p:cTn id="28" fill="hold">
                                <p:stCondLst>
                                  <p:cond delay="4500"/>
                                </p:stCondLst>
                                <p:childTnLst>
                                  <p:par>
                                    <p:cTn id="29" presetID="2" presetClass="entr" presetSubtype="2" fill="hold" nodeType="afterEffect" p14:presetBounceEnd="60000">
                                      <p:stCondLst>
                                        <p:cond delay="0"/>
                                      </p:stCondLst>
                                      <p:childTnLst>
                                        <p:set>
                                          <p:cBhvr>
                                            <p:cTn id="30" dur="1" fill="hold">
                                              <p:stCondLst>
                                                <p:cond delay="0"/>
                                              </p:stCondLst>
                                            </p:cTn>
                                            <p:tgtEl>
                                              <p:spTgt spid="85"/>
                                            </p:tgtEl>
                                            <p:attrNameLst>
                                              <p:attrName>style.visibility</p:attrName>
                                            </p:attrNameLst>
                                          </p:cBhvr>
                                          <p:to>
                                            <p:strVal val="visible"/>
                                          </p:to>
                                        </p:set>
                                        <p:anim calcmode="lin" valueType="num" p14:bounceEnd="60000">
                                          <p:cBhvr additive="base">
                                            <p:cTn id="31" dur="1000" fill="hold"/>
                                            <p:tgtEl>
                                              <p:spTgt spid="85"/>
                                            </p:tgtEl>
                                            <p:attrNameLst>
                                              <p:attrName>ppt_x</p:attrName>
                                            </p:attrNameLst>
                                          </p:cBhvr>
                                          <p:tavLst>
                                            <p:tav tm="0">
                                              <p:val>
                                                <p:strVal val="1+#ppt_w/2"/>
                                              </p:val>
                                            </p:tav>
                                            <p:tav tm="100000">
                                              <p:val>
                                                <p:strVal val="#ppt_x"/>
                                              </p:val>
                                            </p:tav>
                                          </p:tavLst>
                                        </p:anim>
                                        <p:anim calcmode="lin" valueType="num" p14:bounceEnd="60000">
                                          <p:cBhvr additive="base">
                                            <p:cTn id="32" dur="1000" fill="hold"/>
                                            <p:tgtEl>
                                              <p:spTgt spid="85"/>
                                            </p:tgtEl>
                                            <p:attrNameLst>
                                              <p:attrName>ppt_y</p:attrName>
                                            </p:attrNameLst>
                                          </p:cBhvr>
                                          <p:tavLst>
                                            <p:tav tm="0">
                                              <p:val>
                                                <p:strVal val="#ppt_y"/>
                                              </p:val>
                                            </p:tav>
                                            <p:tav tm="100000">
                                              <p:val>
                                                <p:strVal val="#ppt_y"/>
                                              </p:val>
                                            </p:tav>
                                          </p:tavLst>
                                        </p:anim>
                                      </p:childTnLst>
                                    </p:cTn>
                                  </p:par>
                                </p:childTnLst>
                              </p:cTn>
                            </p:par>
                            <p:par>
                              <p:cTn id="33" fill="hold">
                                <p:stCondLst>
                                  <p:cond delay="5500"/>
                                </p:stCondLst>
                                <p:childTnLst>
                                  <p:par>
                                    <p:cTn id="34" presetID="2" presetClass="entr" presetSubtype="2" fill="hold" nodeType="afterEffect" p14:presetBounceEnd="60000">
                                      <p:stCondLst>
                                        <p:cond delay="0"/>
                                      </p:stCondLst>
                                      <p:childTnLst>
                                        <p:set>
                                          <p:cBhvr>
                                            <p:cTn id="35" dur="1" fill="hold">
                                              <p:stCondLst>
                                                <p:cond delay="0"/>
                                              </p:stCondLst>
                                            </p:cTn>
                                            <p:tgtEl>
                                              <p:spTgt spid="86"/>
                                            </p:tgtEl>
                                            <p:attrNameLst>
                                              <p:attrName>style.visibility</p:attrName>
                                            </p:attrNameLst>
                                          </p:cBhvr>
                                          <p:to>
                                            <p:strVal val="visible"/>
                                          </p:to>
                                        </p:set>
                                        <p:anim calcmode="lin" valueType="num" p14:bounceEnd="60000">
                                          <p:cBhvr additive="base">
                                            <p:cTn id="36" dur="1000" fill="hold"/>
                                            <p:tgtEl>
                                              <p:spTgt spid="86"/>
                                            </p:tgtEl>
                                            <p:attrNameLst>
                                              <p:attrName>ppt_x</p:attrName>
                                            </p:attrNameLst>
                                          </p:cBhvr>
                                          <p:tavLst>
                                            <p:tav tm="0">
                                              <p:val>
                                                <p:strVal val="1+#ppt_w/2"/>
                                              </p:val>
                                            </p:tav>
                                            <p:tav tm="100000">
                                              <p:val>
                                                <p:strVal val="#ppt_x"/>
                                              </p:val>
                                            </p:tav>
                                          </p:tavLst>
                                        </p:anim>
                                        <p:anim calcmode="lin" valueType="num" p14:bounceEnd="60000">
                                          <p:cBhvr additive="base">
                                            <p:cTn id="37" dur="1000" fill="hold"/>
                                            <p:tgtEl>
                                              <p:spTgt spid="8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1000"/>
                                            <p:tgtEl>
                                              <p:spTgt spid="10"/>
                                            </p:tgtEl>
                                          </p:cBhvr>
                                        </p:animEffect>
                                      </p:childTnLst>
                                    </p:cTn>
                                  </p:par>
                                </p:childTnLst>
                              </p:cTn>
                            </p:par>
                            <p:par>
                              <p:cTn id="8" fill="hold">
                                <p:stCondLst>
                                  <p:cond delay="1000"/>
                                </p:stCondLst>
                                <p:childTnLst>
                                  <p:par>
                                    <p:cTn id="9" presetID="2" presetClass="entr" presetSubtype="8" fill="hold" nodeType="afterEffect">
                                      <p:stCondLst>
                                        <p:cond delay="0"/>
                                      </p:stCondLst>
                                      <p:childTnLst>
                                        <p:set>
                                          <p:cBhvr>
                                            <p:cTn id="10" dur="1" fill="hold">
                                              <p:stCondLst>
                                                <p:cond delay="0"/>
                                              </p:stCondLst>
                                            </p:cTn>
                                            <p:tgtEl>
                                              <p:spTgt spid="81"/>
                                            </p:tgtEl>
                                            <p:attrNameLst>
                                              <p:attrName>style.visibility</p:attrName>
                                            </p:attrNameLst>
                                          </p:cBhvr>
                                          <p:to>
                                            <p:strVal val="visible"/>
                                          </p:to>
                                        </p:set>
                                        <p:anim calcmode="lin" valueType="num">
                                          <p:cBhvr additive="base">
                                            <p:cTn id="11" dur="1000" fill="hold"/>
                                            <p:tgtEl>
                                              <p:spTgt spid="81"/>
                                            </p:tgtEl>
                                            <p:attrNameLst>
                                              <p:attrName>ppt_x</p:attrName>
                                            </p:attrNameLst>
                                          </p:cBhvr>
                                          <p:tavLst>
                                            <p:tav tm="0">
                                              <p:val>
                                                <p:strVal val="0-#ppt_w/2"/>
                                              </p:val>
                                            </p:tav>
                                            <p:tav tm="100000">
                                              <p:val>
                                                <p:strVal val="#ppt_x"/>
                                              </p:val>
                                            </p:tav>
                                          </p:tavLst>
                                        </p:anim>
                                        <p:anim calcmode="lin" valueType="num">
                                          <p:cBhvr additive="base">
                                            <p:cTn id="12" dur="1000" fill="hold"/>
                                            <p:tgtEl>
                                              <p:spTgt spid="81"/>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8" fill="hold" nodeType="afterEffect">
                                      <p:stCondLst>
                                        <p:cond delay="0"/>
                                      </p:stCondLst>
                                      <p:childTnLst>
                                        <p:set>
                                          <p:cBhvr>
                                            <p:cTn id="15" dur="1" fill="hold">
                                              <p:stCondLst>
                                                <p:cond delay="0"/>
                                              </p:stCondLst>
                                            </p:cTn>
                                            <p:tgtEl>
                                              <p:spTgt spid="82"/>
                                            </p:tgtEl>
                                            <p:attrNameLst>
                                              <p:attrName>style.visibility</p:attrName>
                                            </p:attrNameLst>
                                          </p:cBhvr>
                                          <p:to>
                                            <p:strVal val="visible"/>
                                          </p:to>
                                        </p:set>
                                        <p:anim calcmode="lin" valueType="num">
                                          <p:cBhvr additive="base">
                                            <p:cTn id="16" dur="1000" fill="hold"/>
                                            <p:tgtEl>
                                              <p:spTgt spid="82"/>
                                            </p:tgtEl>
                                            <p:attrNameLst>
                                              <p:attrName>ppt_x</p:attrName>
                                            </p:attrNameLst>
                                          </p:cBhvr>
                                          <p:tavLst>
                                            <p:tav tm="0">
                                              <p:val>
                                                <p:strVal val="0-#ppt_w/2"/>
                                              </p:val>
                                            </p:tav>
                                            <p:tav tm="100000">
                                              <p:val>
                                                <p:strVal val="#ppt_x"/>
                                              </p:val>
                                            </p:tav>
                                          </p:tavLst>
                                        </p:anim>
                                        <p:anim calcmode="lin" valueType="num">
                                          <p:cBhvr additive="base">
                                            <p:cTn id="17" dur="1000" fill="hold"/>
                                            <p:tgtEl>
                                              <p:spTgt spid="82"/>
                                            </p:tgtEl>
                                            <p:attrNameLst>
                                              <p:attrName>ppt_y</p:attrName>
                                            </p:attrNameLst>
                                          </p:cBhvr>
                                          <p:tavLst>
                                            <p:tav tm="0">
                                              <p:val>
                                                <p:strVal val="#ppt_y"/>
                                              </p:val>
                                            </p:tav>
                                            <p:tav tm="100000">
                                              <p:val>
                                                <p:strVal val="#ppt_y"/>
                                              </p:val>
                                            </p:tav>
                                          </p:tavLst>
                                        </p:anim>
                                      </p:childTnLst>
                                    </p:cTn>
                                  </p:par>
                                </p:childTnLst>
                              </p:cTn>
                            </p:par>
                            <p:par>
                              <p:cTn id="18" fill="hold">
                                <p:stCondLst>
                                  <p:cond delay="3000"/>
                                </p:stCondLst>
                                <p:childTnLst>
                                  <p:par>
                                    <p:cTn id="19" presetID="9" presetClass="entr" presetSubtype="0" fill="hold" nodeType="afterEffect">
                                      <p:stCondLst>
                                        <p:cond delay="0"/>
                                      </p:stCondLst>
                                      <p:childTnLst>
                                        <p:set>
                                          <p:cBhvr>
                                            <p:cTn id="20" dur="1" fill="hold">
                                              <p:stCondLst>
                                                <p:cond delay="0"/>
                                              </p:stCondLst>
                                            </p:cTn>
                                            <p:tgtEl>
                                              <p:spTgt spid="46"/>
                                            </p:tgtEl>
                                            <p:attrNameLst>
                                              <p:attrName>style.visibility</p:attrName>
                                            </p:attrNameLst>
                                          </p:cBhvr>
                                          <p:to>
                                            <p:strVal val="visible"/>
                                          </p:to>
                                        </p:set>
                                        <p:animEffect transition="in" filter="dissolve">
                                          <p:cBhvr>
                                            <p:cTn id="21" dur="500"/>
                                            <p:tgtEl>
                                              <p:spTgt spid="46"/>
                                            </p:tgtEl>
                                          </p:cBhvr>
                                        </p:animEffect>
                                      </p:childTnLst>
                                    </p:cTn>
                                  </p:par>
                                </p:childTnLst>
                              </p:cTn>
                            </p:par>
                            <p:par>
                              <p:cTn id="22" fill="hold">
                                <p:stCondLst>
                                  <p:cond delay="3500"/>
                                </p:stCondLst>
                                <p:childTnLst>
                                  <p:par>
                                    <p:cTn id="23" presetID="42" presetClass="entr" presetSubtype="0" fill="hold" nodeType="afterEffect">
                                      <p:stCondLst>
                                        <p:cond delay="0"/>
                                      </p:stCondLst>
                                      <p:childTnLst>
                                        <p:set>
                                          <p:cBhvr>
                                            <p:cTn id="24" dur="1" fill="hold">
                                              <p:stCondLst>
                                                <p:cond delay="0"/>
                                              </p:stCondLst>
                                            </p:cTn>
                                            <p:tgtEl>
                                              <p:spTgt spid="84"/>
                                            </p:tgtEl>
                                            <p:attrNameLst>
                                              <p:attrName>style.visibility</p:attrName>
                                            </p:attrNameLst>
                                          </p:cBhvr>
                                          <p:to>
                                            <p:strVal val="visible"/>
                                          </p:to>
                                        </p:set>
                                        <p:animEffect transition="in" filter="fade">
                                          <p:cBhvr>
                                            <p:cTn id="25" dur="1000"/>
                                            <p:tgtEl>
                                              <p:spTgt spid="84"/>
                                            </p:tgtEl>
                                          </p:cBhvr>
                                        </p:animEffect>
                                        <p:anim calcmode="lin" valueType="num">
                                          <p:cBhvr>
                                            <p:cTn id="26" dur="1000" fill="hold"/>
                                            <p:tgtEl>
                                              <p:spTgt spid="84"/>
                                            </p:tgtEl>
                                            <p:attrNameLst>
                                              <p:attrName>ppt_x</p:attrName>
                                            </p:attrNameLst>
                                          </p:cBhvr>
                                          <p:tavLst>
                                            <p:tav tm="0">
                                              <p:val>
                                                <p:strVal val="#ppt_x"/>
                                              </p:val>
                                            </p:tav>
                                            <p:tav tm="100000">
                                              <p:val>
                                                <p:strVal val="#ppt_x"/>
                                              </p:val>
                                            </p:tav>
                                          </p:tavLst>
                                        </p:anim>
                                        <p:anim calcmode="lin" valueType="num">
                                          <p:cBhvr>
                                            <p:cTn id="27" dur="1000" fill="hold"/>
                                            <p:tgtEl>
                                              <p:spTgt spid="84"/>
                                            </p:tgtEl>
                                            <p:attrNameLst>
                                              <p:attrName>ppt_y</p:attrName>
                                            </p:attrNameLst>
                                          </p:cBhvr>
                                          <p:tavLst>
                                            <p:tav tm="0">
                                              <p:val>
                                                <p:strVal val="#ppt_y+.1"/>
                                              </p:val>
                                            </p:tav>
                                            <p:tav tm="100000">
                                              <p:val>
                                                <p:strVal val="#ppt_y"/>
                                              </p:val>
                                            </p:tav>
                                          </p:tavLst>
                                        </p:anim>
                                      </p:childTnLst>
                                    </p:cTn>
                                  </p:par>
                                </p:childTnLst>
                              </p:cTn>
                            </p:par>
                            <p:par>
                              <p:cTn id="28" fill="hold">
                                <p:stCondLst>
                                  <p:cond delay="4500"/>
                                </p:stCondLst>
                                <p:childTnLst>
                                  <p:par>
                                    <p:cTn id="29" presetID="2" presetClass="entr" presetSubtype="2" fill="hold" nodeType="afterEffect">
                                      <p:stCondLst>
                                        <p:cond delay="0"/>
                                      </p:stCondLst>
                                      <p:childTnLst>
                                        <p:set>
                                          <p:cBhvr>
                                            <p:cTn id="30" dur="1" fill="hold">
                                              <p:stCondLst>
                                                <p:cond delay="0"/>
                                              </p:stCondLst>
                                            </p:cTn>
                                            <p:tgtEl>
                                              <p:spTgt spid="85"/>
                                            </p:tgtEl>
                                            <p:attrNameLst>
                                              <p:attrName>style.visibility</p:attrName>
                                            </p:attrNameLst>
                                          </p:cBhvr>
                                          <p:to>
                                            <p:strVal val="visible"/>
                                          </p:to>
                                        </p:set>
                                        <p:anim calcmode="lin" valueType="num">
                                          <p:cBhvr additive="base">
                                            <p:cTn id="31" dur="1000" fill="hold"/>
                                            <p:tgtEl>
                                              <p:spTgt spid="85"/>
                                            </p:tgtEl>
                                            <p:attrNameLst>
                                              <p:attrName>ppt_x</p:attrName>
                                            </p:attrNameLst>
                                          </p:cBhvr>
                                          <p:tavLst>
                                            <p:tav tm="0">
                                              <p:val>
                                                <p:strVal val="1+#ppt_w/2"/>
                                              </p:val>
                                            </p:tav>
                                            <p:tav tm="100000">
                                              <p:val>
                                                <p:strVal val="#ppt_x"/>
                                              </p:val>
                                            </p:tav>
                                          </p:tavLst>
                                        </p:anim>
                                        <p:anim calcmode="lin" valueType="num">
                                          <p:cBhvr additive="base">
                                            <p:cTn id="32" dur="1000" fill="hold"/>
                                            <p:tgtEl>
                                              <p:spTgt spid="85"/>
                                            </p:tgtEl>
                                            <p:attrNameLst>
                                              <p:attrName>ppt_y</p:attrName>
                                            </p:attrNameLst>
                                          </p:cBhvr>
                                          <p:tavLst>
                                            <p:tav tm="0">
                                              <p:val>
                                                <p:strVal val="#ppt_y"/>
                                              </p:val>
                                            </p:tav>
                                            <p:tav tm="100000">
                                              <p:val>
                                                <p:strVal val="#ppt_y"/>
                                              </p:val>
                                            </p:tav>
                                          </p:tavLst>
                                        </p:anim>
                                      </p:childTnLst>
                                    </p:cTn>
                                  </p:par>
                                </p:childTnLst>
                              </p:cTn>
                            </p:par>
                            <p:par>
                              <p:cTn id="33" fill="hold">
                                <p:stCondLst>
                                  <p:cond delay="5500"/>
                                </p:stCondLst>
                                <p:childTnLst>
                                  <p:par>
                                    <p:cTn id="34" presetID="2" presetClass="entr" presetSubtype="2" fill="hold" nodeType="afterEffect">
                                      <p:stCondLst>
                                        <p:cond delay="0"/>
                                      </p:stCondLst>
                                      <p:childTnLst>
                                        <p:set>
                                          <p:cBhvr>
                                            <p:cTn id="35" dur="1" fill="hold">
                                              <p:stCondLst>
                                                <p:cond delay="0"/>
                                              </p:stCondLst>
                                            </p:cTn>
                                            <p:tgtEl>
                                              <p:spTgt spid="86"/>
                                            </p:tgtEl>
                                            <p:attrNameLst>
                                              <p:attrName>style.visibility</p:attrName>
                                            </p:attrNameLst>
                                          </p:cBhvr>
                                          <p:to>
                                            <p:strVal val="visible"/>
                                          </p:to>
                                        </p:set>
                                        <p:anim calcmode="lin" valueType="num">
                                          <p:cBhvr additive="base">
                                            <p:cTn id="36" dur="1000" fill="hold"/>
                                            <p:tgtEl>
                                              <p:spTgt spid="86"/>
                                            </p:tgtEl>
                                            <p:attrNameLst>
                                              <p:attrName>ppt_x</p:attrName>
                                            </p:attrNameLst>
                                          </p:cBhvr>
                                          <p:tavLst>
                                            <p:tav tm="0">
                                              <p:val>
                                                <p:strVal val="1+#ppt_w/2"/>
                                              </p:val>
                                            </p:tav>
                                            <p:tav tm="100000">
                                              <p:val>
                                                <p:strVal val="#ppt_x"/>
                                              </p:val>
                                            </p:tav>
                                          </p:tavLst>
                                        </p:anim>
                                        <p:anim calcmode="lin" valueType="num">
                                          <p:cBhvr additive="base">
                                            <p:cTn id="37" dur="1000" fill="hold"/>
                                            <p:tgtEl>
                                              <p:spTgt spid="8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Group 71">
            <a:extLst>
              <a:ext uri="{FF2B5EF4-FFF2-40B4-BE49-F238E27FC236}">
                <a16:creationId xmlns:a16="http://schemas.microsoft.com/office/drawing/2014/main" id="{92F473C2-8BBA-6A23-FBAA-BF29D6C9BFA0}"/>
              </a:ext>
            </a:extLst>
          </p:cNvPr>
          <p:cNvGrpSpPr/>
          <p:nvPr/>
        </p:nvGrpSpPr>
        <p:grpSpPr>
          <a:xfrm>
            <a:off x="5884091" y="0"/>
            <a:ext cx="6025215" cy="6858000"/>
            <a:chOff x="5805714" y="0"/>
            <a:chExt cx="6025215" cy="6858000"/>
          </a:xfrm>
        </p:grpSpPr>
        <p:sp>
          <p:nvSpPr>
            <p:cNvPr id="2" name="Rectangle 1">
              <a:extLst>
                <a:ext uri="{FF2B5EF4-FFF2-40B4-BE49-F238E27FC236}">
                  <a16:creationId xmlns:a16="http://schemas.microsoft.com/office/drawing/2014/main" id="{3331C359-02FC-7FE2-23E2-12D694DD7D38}"/>
                </a:ext>
              </a:extLst>
            </p:cNvPr>
            <p:cNvSpPr/>
            <p:nvPr/>
          </p:nvSpPr>
          <p:spPr>
            <a:xfrm>
              <a:off x="6096000" y="0"/>
              <a:ext cx="5734929" cy="6858000"/>
            </a:xfrm>
            <a:prstGeom prst="rect">
              <a:avLst/>
            </a:prstGeom>
            <a:blipFill>
              <a:blip r:embed="rId2"/>
              <a:stretch>
                <a:fillRect/>
              </a:stretch>
            </a:blipFill>
            <a:ln>
              <a:noFill/>
            </a:ln>
            <a:effectLst>
              <a:outerShdw blurRad="50800" dist="762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 name="Group 70">
              <a:extLst>
                <a:ext uri="{FF2B5EF4-FFF2-40B4-BE49-F238E27FC236}">
                  <a16:creationId xmlns:a16="http://schemas.microsoft.com/office/drawing/2014/main" id="{26F44FB7-4A12-CB96-A2CA-E0BA94C8709E}"/>
                </a:ext>
              </a:extLst>
            </p:cNvPr>
            <p:cNvGrpSpPr/>
            <p:nvPr/>
          </p:nvGrpSpPr>
          <p:grpSpPr>
            <a:xfrm>
              <a:off x="5805714" y="119550"/>
              <a:ext cx="580573" cy="6607323"/>
              <a:chOff x="5805714" y="119550"/>
              <a:chExt cx="580573" cy="6607323"/>
            </a:xfrm>
          </p:grpSpPr>
          <p:sp>
            <p:nvSpPr>
              <p:cNvPr id="64" name="Rectangle 63">
                <a:extLst>
                  <a:ext uri="{FF2B5EF4-FFF2-40B4-BE49-F238E27FC236}">
                    <a16:creationId xmlns:a16="http://schemas.microsoft.com/office/drawing/2014/main" id="{7D56C96A-C97A-1F8F-AB71-5CB9F56318FA}"/>
                  </a:ext>
                </a:extLst>
              </p:cNvPr>
              <p:cNvSpPr/>
              <p:nvPr/>
            </p:nvSpPr>
            <p:spPr>
              <a:xfrm>
                <a:off x="6126481" y="503145"/>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54170B7C-CBB0-3750-7187-0AAEB70E5189}"/>
                  </a:ext>
                </a:extLst>
              </p:cNvPr>
              <p:cNvSpPr/>
              <p:nvPr/>
            </p:nvSpPr>
            <p:spPr>
              <a:xfrm>
                <a:off x="6126481" y="814168"/>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239B4357-9DC7-C18A-FE9A-03FC73C05081}"/>
                  </a:ext>
                </a:extLst>
              </p:cNvPr>
              <p:cNvSpPr/>
              <p:nvPr/>
            </p:nvSpPr>
            <p:spPr>
              <a:xfrm>
                <a:off x="6126481" y="1125191"/>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Arc 60">
                <a:extLst>
                  <a:ext uri="{FF2B5EF4-FFF2-40B4-BE49-F238E27FC236}">
                    <a16:creationId xmlns:a16="http://schemas.microsoft.com/office/drawing/2014/main" id="{21D84BA3-109E-5F80-FD20-C1531A382128}"/>
                  </a:ext>
                </a:extLst>
              </p:cNvPr>
              <p:cNvSpPr/>
              <p:nvPr/>
            </p:nvSpPr>
            <p:spPr>
              <a:xfrm>
                <a:off x="5805714" y="1052619"/>
                <a:ext cx="410553" cy="386869"/>
              </a:xfrm>
              <a:prstGeom prst="arc">
                <a:avLst>
                  <a:gd name="adj1" fmla="val 4206676"/>
                  <a:gd name="adj2" fmla="val 230073"/>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8" name="Rectangle 57">
                <a:extLst>
                  <a:ext uri="{FF2B5EF4-FFF2-40B4-BE49-F238E27FC236}">
                    <a16:creationId xmlns:a16="http://schemas.microsoft.com/office/drawing/2014/main" id="{74721902-305E-DC8D-2711-BB2EDF8CB8AB}"/>
                  </a:ext>
                </a:extLst>
              </p:cNvPr>
              <p:cNvSpPr/>
              <p:nvPr/>
            </p:nvSpPr>
            <p:spPr>
              <a:xfrm>
                <a:off x="6126481" y="1436214"/>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341D38DC-8BA8-0EC2-23FA-04E2644E77F8}"/>
                  </a:ext>
                </a:extLst>
              </p:cNvPr>
              <p:cNvSpPr/>
              <p:nvPr/>
            </p:nvSpPr>
            <p:spPr>
              <a:xfrm>
                <a:off x="6126481" y="1747237"/>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BDFC8467-EFB8-A8C4-BF3B-6CB759F66B7C}"/>
                  </a:ext>
                </a:extLst>
              </p:cNvPr>
              <p:cNvSpPr/>
              <p:nvPr/>
            </p:nvSpPr>
            <p:spPr>
              <a:xfrm>
                <a:off x="6126481" y="2058260"/>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5C15264-0E5A-E969-A68A-453046B36BDF}"/>
                  </a:ext>
                </a:extLst>
              </p:cNvPr>
              <p:cNvSpPr/>
              <p:nvPr/>
            </p:nvSpPr>
            <p:spPr>
              <a:xfrm>
                <a:off x="6126481" y="2369283"/>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FDDC4B84-3A87-FC01-81FE-8A907CADEDBD}"/>
                  </a:ext>
                </a:extLst>
              </p:cNvPr>
              <p:cNvSpPr/>
              <p:nvPr/>
            </p:nvSpPr>
            <p:spPr>
              <a:xfrm>
                <a:off x="6126481" y="2680306"/>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8926BC98-CC86-7CB8-7F05-79B9AF5842D6}"/>
                  </a:ext>
                </a:extLst>
              </p:cNvPr>
              <p:cNvSpPr/>
              <p:nvPr/>
            </p:nvSpPr>
            <p:spPr>
              <a:xfrm>
                <a:off x="6126481" y="2991329"/>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6" name="Rectangle 45">
                <a:extLst>
                  <a:ext uri="{FF2B5EF4-FFF2-40B4-BE49-F238E27FC236}">
                    <a16:creationId xmlns:a16="http://schemas.microsoft.com/office/drawing/2014/main" id="{E4558D8B-AD7B-6843-C11F-BCAD9D024F06}"/>
                  </a:ext>
                </a:extLst>
              </p:cNvPr>
              <p:cNvSpPr/>
              <p:nvPr/>
            </p:nvSpPr>
            <p:spPr>
              <a:xfrm>
                <a:off x="6126481" y="3302352"/>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FD9E6BA0-3D35-A674-0B9E-ACFB4989D5B9}"/>
                  </a:ext>
                </a:extLst>
              </p:cNvPr>
              <p:cNvSpPr/>
              <p:nvPr/>
            </p:nvSpPr>
            <p:spPr>
              <a:xfrm>
                <a:off x="6126481" y="3613375"/>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976500D0-5479-250E-A077-2C247B56F20C}"/>
                  </a:ext>
                </a:extLst>
              </p:cNvPr>
              <p:cNvSpPr/>
              <p:nvPr/>
            </p:nvSpPr>
            <p:spPr>
              <a:xfrm>
                <a:off x="6126481" y="3924398"/>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0DF591F7-3C69-91B0-8A32-0B3F0054DC5C}"/>
                  </a:ext>
                </a:extLst>
              </p:cNvPr>
              <p:cNvSpPr/>
              <p:nvPr/>
            </p:nvSpPr>
            <p:spPr>
              <a:xfrm>
                <a:off x="6126481" y="4235421"/>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407E8B4B-64DF-2328-93C1-3DD263C3214A}"/>
                  </a:ext>
                </a:extLst>
              </p:cNvPr>
              <p:cNvSpPr/>
              <p:nvPr/>
            </p:nvSpPr>
            <p:spPr>
              <a:xfrm>
                <a:off x="6126481" y="4546444"/>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0F4ACA4-C907-CA27-9CE1-37D3AE4BACF4}"/>
                  </a:ext>
                </a:extLst>
              </p:cNvPr>
              <p:cNvSpPr/>
              <p:nvPr/>
            </p:nvSpPr>
            <p:spPr>
              <a:xfrm>
                <a:off x="6126481" y="4857467"/>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8216764F-74CE-3C3C-B525-B86DD3783B82}"/>
                  </a:ext>
                </a:extLst>
              </p:cNvPr>
              <p:cNvSpPr/>
              <p:nvPr/>
            </p:nvSpPr>
            <p:spPr>
              <a:xfrm>
                <a:off x="6126481" y="5168490"/>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92AC4D7E-EDFB-3EA4-3D2D-4C9CBFC1F727}"/>
                  </a:ext>
                </a:extLst>
              </p:cNvPr>
              <p:cNvSpPr/>
              <p:nvPr/>
            </p:nvSpPr>
            <p:spPr>
              <a:xfrm>
                <a:off x="6126481" y="5479513"/>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105D2D8A-A961-E664-D67B-F93A69B4B262}"/>
                  </a:ext>
                </a:extLst>
              </p:cNvPr>
              <p:cNvSpPr/>
              <p:nvPr/>
            </p:nvSpPr>
            <p:spPr>
              <a:xfrm>
                <a:off x="6126481" y="5790536"/>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BF8F0E6-F349-46DA-ACAB-2FCF70524474}"/>
                  </a:ext>
                </a:extLst>
              </p:cNvPr>
              <p:cNvSpPr/>
              <p:nvPr/>
            </p:nvSpPr>
            <p:spPr>
              <a:xfrm>
                <a:off x="6126481" y="6101559"/>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051BCF1-05FA-3FEE-D860-F117F69F5C25}"/>
                  </a:ext>
                </a:extLst>
              </p:cNvPr>
              <p:cNvSpPr/>
              <p:nvPr/>
            </p:nvSpPr>
            <p:spPr>
              <a:xfrm>
                <a:off x="6126481" y="6412576"/>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777C3390-90A3-B70E-1AF7-DC824BEE7647}"/>
                  </a:ext>
                </a:extLst>
              </p:cNvPr>
              <p:cNvSpPr/>
              <p:nvPr/>
            </p:nvSpPr>
            <p:spPr>
              <a:xfrm>
                <a:off x="6126481" y="192122"/>
                <a:ext cx="259806" cy="145054"/>
              </a:xfrm>
              <a:prstGeom prst="rect">
                <a:avLst/>
              </a:prstGeom>
              <a:solidFill>
                <a:schemeClr val="tx1"/>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Arc 66">
                <a:extLst>
                  <a:ext uri="{FF2B5EF4-FFF2-40B4-BE49-F238E27FC236}">
                    <a16:creationId xmlns:a16="http://schemas.microsoft.com/office/drawing/2014/main" id="{120E3FB7-C4FA-3B8D-F7EA-019D2A4ACDC8}"/>
                  </a:ext>
                </a:extLst>
              </p:cNvPr>
              <p:cNvSpPr/>
              <p:nvPr/>
            </p:nvSpPr>
            <p:spPr>
              <a:xfrm>
                <a:off x="5805714" y="119550"/>
                <a:ext cx="410553" cy="386869"/>
              </a:xfrm>
              <a:prstGeom prst="arc">
                <a:avLst>
                  <a:gd name="adj1" fmla="val 4206676"/>
                  <a:gd name="adj2" fmla="val 275758"/>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5" name="Arc 64">
                <a:extLst>
                  <a:ext uri="{FF2B5EF4-FFF2-40B4-BE49-F238E27FC236}">
                    <a16:creationId xmlns:a16="http://schemas.microsoft.com/office/drawing/2014/main" id="{DB075E53-FA38-896C-995B-44773480552A}"/>
                  </a:ext>
                </a:extLst>
              </p:cNvPr>
              <p:cNvSpPr/>
              <p:nvPr/>
            </p:nvSpPr>
            <p:spPr>
              <a:xfrm>
                <a:off x="5805714" y="430573"/>
                <a:ext cx="410553" cy="386869"/>
              </a:xfrm>
              <a:prstGeom prst="arc">
                <a:avLst>
                  <a:gd name="adj1" fmla="val 4206676"/>
                  <a:gd name="adj2" fmla="val 334129"/>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3" name="Arc 62">
                <a:extLst>
                  <a:ext uri="{FF2B5EF4-FFF2-40B4-BE49-F238E27FC236}">
                    <a16:creationId xmlns:a16="http://schemas.microsoft.com/office/drawing/2014/main" id="{9802E9D5-FF33-4980-D7B0-D81B51080FFD}"/>
                  </a:ext>
                </a:extLst>
              </p:cNvPr>
              <p:cNvSpPr/>
              <p:nvPr/>
            </p:nvSpPr>
            <p:spPr>
              <a:xfrm>
                <a:off x="5805714" y="741596"/>
                <a:ext cx="410553" cy="386869"/>
              </a:xfrm>
              <a:prstGeom prst="arc">
                <a:avLst>
                  <a:gd name="adj1" fmla="val 4206676"/>
                  <a:gd name="adj2" fmla="val 292437"/>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9" name="Arc 58">
                <a:extLst>
                  <a:ext uri="{FF2B5EF4-FFF2-40B4-BE49-F238E27FC236}">
                    <a16:creationId xmlns:a16="http://schemas.microsoft.com/office/drawing/2014/main" id="{E183EBA2-A15B-E000-909B-580DCD37DAD0}"/>
                  </a:ext>
                </a:extLst>
              </p:cNvPr>
              <p:cNvSpPr/>
              <p:nvPr/>
            </p:nvSpPr>
            <p:spPr>
              <a:xfrm>
                <a:off x="5805714" y="1363642"/>
                <a:ext cx="410553" cy="386869"/>
              </a:xfrm>
              <a:prstGeom prst="arc">
                <a:avLst>
                  <a:gd name="adj1" fmla="val 4206676"/>
                  <a:gd name="adj2" fmla="val 236938"/>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Arc 56">
                <a:extLst>
                  <a:ext uri="{FF2B5EF4-FFF2-40B4-BE49-F238E27FC236}">
                    <a16:creationId xmlns:a16="http://schemas.microsoft.com/office/drawing/2014/main" id="{41547B22-CC8D-902F-EAC8-EA563F9CB1E3}"/>
                  </a:ext>
                </a:extLst>
              </p:cNvPr>
              <p:cNvSpPr/>
              <p:nvPr/>
            </p:nvSpPr>
            <p:spPr>
              <a:xfrm>
                <a:off x="5805714" y="1674665"/>
                <a:ext cx="410553" cy="386869"/>
              </a:xfrm>
              <a:prstGeom prst="arc">
                <a:avLst>
                  <a:gd name="adj1" fmla="val 4206676"/>
                  <a:gd name="adj2" fmla="val 34421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Arc 54">
                <a:extLst>
                  <a:ext uri="{FF2B5EF4-FFF2-40B4-BE49-F238E27FC236}">
                    <a16:creationId xmlns:a16="http://schemas.microsoft.com/office/drawing/2014/main" id="{14F95AC0-FDAE-C38D-6B4E-DE8CBDAA4444}"/>
                  </a:ext>
                </a:extLst>
              </p:cNvPr>
              <p:cNvSpPr/>
              <p:nvPr/>
            </p:nvSpPr>
            <p:spPr>
              <a:xfrm>
                <a:off x="5805714" y="1985688"/>
                <a:ext cx="410553" cy="386869"/>
              </a:xfrm>
              <a:prstGeom prst="arc">
                <a:avLst>
                  <a:gd name="adj1" fmla="val 4206676"/>
                  <a:gd name="adj2" fmla="val 288081"/>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Arc 52">
                <a:extLst>
                  <a:ext uri="{FF2B5EF4-FFF2-40B4-BE49-F238E27FC236}">
                    <a16:creationId xmlns:a16="http://schemas.microsoft.com/office/drawing/2014/main" id="{DA28BD08-6EFF-C0F1-6379-8EBA0270EFBA}"/>
                  </a:ext>
                </a:extLst>
              </p:cNvPr>
              <p:cNvSpPr/>
              <p:nvPr/>
            </p:nvSpPr>
            <p:spPr>
              <a:xfrm>
                <a:off x="5805714" y="2296711"/>
                <a:ext cx="410553" cy="386869"/>
              </a:xfrm>
              <a:prstGeom prst="arc">
                <a:avLst>
                  <a:gd name="adj1" fmla="val 4206676"/>
                  <a:gd name="adj2" fmla="val 349488"/>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1" name="Arc 50">
                <a:extLst>
                  <a:ext uri="{FF2B5EF4-FFF2-40B4-BE49-F238E27FC236}">
                    <a16:creationId xmlns:a16="http://schemas.microsoft.com/office/drawing/2014/main" id="{F6B39692-A2C3-9614-EF70-CBCF2873D1B6}"/>
                  </a:ext>
                </a:extLst>
              </p:cNvPr>
              <p:cNvSpPr/>
              <p:nvPr/>
            </p:nvSpPr>
            <p:spPr>
              <a:xfrm>
                <a:off x="5805714" y="2607734"/>
                <a:ext cx="410553" cy="386869"/>
              </a:xfrm>
              <a:prstGeom prst="arc">
                <a:avLst>
                  <a:gd name="adj1" fmla="val 4206676"/>
                  <a:gd name="adj2" fmla="val 354925"/>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Arc 48">
                <a:extLst>
                  <a:ext uri="{FF2B5EF4-FFF2-40B4-BE49-F238E27FC236}">
                    <a16:creationId xmlns:a16="http://schemas.microsoft.com/office/drawing/2014/main" id="{8D7C3FC7-6357-859D-C8A4-46925F8489B6}"/>
                  </a:ext>
                </a:extLst>
              </p:cNvPr>
              <p:cNvSpPr/>
              <p:nvPr/>
            </p:nvSpPr>
            <p:spPr>
              <a:xfrm>
                <a:off x="5805714" y="2918757"/>
                <a:ext cx="410553" cy="386869"/>
              </a:xfrm>
              <a:prstGeom prst="arc">
                <a:avLst>
                  <a:gd name="adj1" fmla="val 4206676"/>
                  <a:gd name="adj2" fmla="val 366321"/>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47" name="Arc 46">
                <a:extLst>
                  <a:ext uri="{FF2B5EF4-FFF2-40B4-BE49-F238E27FC236}">
                    <a16:creationId xmlns:a16="http://schemas.microsoft.com/office/drawing/2014/main" id="{0AD5456F-C9A0-FDE8-1944-E6CCDD9A431D}"/>
                  </a:ext>
                </a:extLst>
              </p:cNvPr>
              <p:cNvSpPr/>
              <p:nvPr/>
            </p:nvSpPr>
            <p:spPr>
              <a:xfrm>
                <a:off x="5805714" y="3229780"/>
                <a:ext cx="410553" cy="386869"/>
              </a:xfrm>
              <a:prstGeom prst="arc">
                <a:avLst>
                  <a:gd name="adj1" fmla="val 4206676"/>
                  <a:gd name="adj2" fmla="val 36053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 name="Arc 44">
                <a:extLst>
                  <a:ext uri="{FF2B5EF4-FFF2-40B4-BE49-F238E27FC236}">
                    <a16:creationId xmlns:a16="http://schemas.microsoft.com/office/drawing/2014/main" id="{07FF6ACE-5C42-9F34-022D-3D1185D8280C}"/>
                  </a:ext>
                </a:extLst>
              </p:cNvPr>
              <p:cNvSpPr/>
              <p:nvPr/>
            </p:nvSpPr>
            <p:spPr>
              <a:xfrm>
                <a:off x="5805714" y="3540803"/>
                <a:ext cx="410553" cy="386869"/>
              </a:xfrm>
              <a:prstGeom prst="arc">
                <a:avLst>
                  <a:gd name="adj1" fmla="val 4206676"/>
                  <a:gd name="adj2" fmla="val 320060"/>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Arc 42">
                <a:extLst>
                  <a:ext uri="{FF2B5EF4-FFF2-40B4-BE49-F238E27FC236}">
                    <a16:creationId xmlns:a16="http://schemas.microsoft.com/office/drawing/2014/main" id="{4C2B984B-EDBE-F715-FF01-D6C3D5031685}"/>
                  </a:ext>
                </a:extLst>
              </p:cNvPr>
              <p:cNvSpPr/>
              <p:nvPr/>
            </p:nvSpPr>
            <p:spPr>
              <a:xfrm>
                <a:off x="5805714" y="3851826"/>
                <a:ext cx="410553" cy="386869"/>
              </a:xfrm>
              <a:prstGeom prst="arc">
                <a:avLst>
                  <a:gd name="adj1" fmla="val 4206676"/>
                  <a:gd name="adj2" fmla="val 250276"/>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Arc 40">
                <a:extLst>
                  <a:ext uri="{FF2B5EF4-FFF2-40B4-BE49-F238E27FC236}">
                    <a16:creationId xmlns:a16="http://schemas.microsoft.com/office/drawing/2014/main" id="{1B5E1EAD-395C-0096-FA65-3393A0FEAAB2}"/>
                  </a:ext>
                </a:extLst>
              </p:cNvPr>
              <p:cNvSpPr/>
              <p:nvPr/>
            </p:nvSpPr>
            <p:spPr>
              <a:xfrm>
                <a:off x="5805714" y="4162849"/>
                <a:ext cx="410553" cy="386869"/>
              </a:xfrm>
              <a:prstGeom prst="arc">
                <a:avLst>
                  <a:gd name="adj1" fmla="val 4206676"/>
                  <a:gd name="adj2" fmla="val 306329"/>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Arc 38">
                <a:extLst>
                  <a:ext uri="{FF2B5EF4-FFF2-40B4-BE49-F238E27FC236}">
                    <a16:creationId xmlns:a16="http://schemas.microsoft.com/office/drawing/2014/main" id="{D58CEF77-15DB-BD7D-6DE9-921F8D63D0B6}"/>
                  </a:ext>
                </a:extLst>
              </p:cNvPr>
              <p:cNvSpPr/>
              <p:nvPr/>
            </p:nvSpPr>
            <p:spPr>
              <a:xfrm>
                <a:off x="5805714" y="4473872"/>
                <a:ext cx="410553" cy="386869"/>
              </a:xfrm>
              <a:prstGeom prst="arc">
                <a:avLst>
                  <a:gd name="adj1" fmla="val 4206676"/>
                  <a:gd name="adj2" fmla="val 260225"/>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7" name="Arc 36">
                <a:extLst>
                  <a:ext uri="{FF2B5EF4-FFF2-40B4-BE49-F238E27FC236}">
                    <a16:creationId xmlns:a16="http://schemas.microsoft.com/office/drawing/2014/main" id="{AE6730E5-D44A-5180-23C7-75B5A3CCE3D3}"/>
                  </a:ext>
                </a:extLst>
              </p:cNvPr>
              <p:cNvSpPr/>
              <p:nvPr/>
            </p:nvSpPr>
            <p:spPr>
              <a:xfrm>
                <a:off x="5805714" y="4784895"/>
                <a:ext cx="410553" cy="386869"/>
              </a:xfrm>
              <a:prstGeom prst="arc">
                <a:avLst>
                  <a:gd name="adj1" fmla="val 4206676"/>
                  <a:gd name="adj2" fmla="val 324616"/>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Arc 34">
                <a:extLst>
                  <a:ext uri="{FF2B5EF4-FFF2-40B4-BE49-F238E27FC236}">
                    <a16:creationId xmlns:a16="http://schemas.microsoft.com/office/drawing/2014/main" id="{BD95206B-BA0B-6F81-A4E1-F1C5FE8B35CC}"/>
                  </a:ext>
                </a:extLst>
              </p:cNvPr>
              <p:cNvSpPr/>
              <p:nvPr/>
            </p:nvSpPr>
            <p:spPr>
              <a:xfrm>
                <a:off x="5805714" y="5095918"/>
                <a:ext cx="410553" cy="386869"/>
              </a:xfrm>
              <a:prstGeom prst="arc">
                <a:avLst>
                  <a:gd name="adj1" fmla="val 4206676"/>
                  <a:gd name="adj2" fmla="val 368113"/>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Arc 32">
                <a:extLst>
                  <a:ext uri="{FF2B5EF4-FFF2-40B4-BE49-F238E27FC236}">
                    <a16:creationId xmlns:a16="http://schemas.microsoft.com/office/drawing/2014/main" id="{7D58F551-34C7-8010-65A6-DB19C632571F}"/>
                  </a:ext>
                </a:extLst>
              </p:cNvPr>
              <p:cNvSpPr/>
              <p:nvPr/>
            </p:nvSpPr>
            <p:spPr>
              <a:xfrm>
                <a:off x="5805714" y="5406941"/>
                <a:ext cx="410553" cy="386869"/>
              </a:xfrm>
              <a:prstGeom prst="arc">
                <a:avLst>
                  <a:gd name="adj1" fmla="val 4206676"/>
                  <a:gd name="adj2" fmla="val 236938"/>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Arc 30">
                <a:extLst>
                  <a:ext uri="{FF2B5EF4-FFF2-40B4-BE49-F238E27FC236}">
                    <a16:creationId xmlns:a16="http://schemas.microsoft.com/office/drawing/2014/main" id="{F6F6AAA6-BBC9-AC7F-F0B1-4F4D84D02C8D}"/>
                  </a:ext>
                </a:extLst>
              </p:cNvPr>
              <p:cNvSpPr/>
              <p:nvPr/>
            </p:nvSpPr>
            <p:spPr>
              <a:xfrm>
                <a:off x="5805714" y="5717964"/>
                <a:ext cx="410553" cy="386869"/>
              </a:xfrm>
              <a:prstGeom prst="arc">
                <a:avLst>
                  <a:gd name="adj1" fmla="val 4206676"/>
                  <a:gd name="adj2" fmla="val 191406"/>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Arc 28">
                <a:extLst>
                  <a:ext uri="{FF2B5EF4-FFF2-40B4-BE49-F238E27FC236}">
                    <a16:creationId xmlns:a16="http://schemas.microsoft.com/office/drawing/2014/main" id="{43F29640-4B69-614B-FA76-2AB1248492DD}"/>
                  </a:ext>
                </a:extLst>
              </p:cNvPr>
              <p:cNvSpPr/>
              <p:nvPr/>
            </p:nvSpPr>
            <p:spPr>
              <a:xfrm>
                <a:off x="5805714" y="6028987"/>
                <a:ext cx="410553" cy="386869"/>
              </a:xfrm>
              <a:prstGeom prst="arc">
                <a:avLst>
                  <a:gd name="adj1" fmla="val 4206676"/>
                  <a:gd name="adj2" fmla="val 36053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Arc 26">
                <a:extLst>
                  <a:ext uri="{FF2B5EF4-FFF2-40B4-BE49-F238E27FC236}">
                    <a16:creationId xmlns:a16="http://schemas.microsoft.com/office/drawing/2014/main" id="{E819FFFB-A1AB-45D1-AC51-518CC39CFD8A}"/>
                  </a:ext>
                </a:extLst>
              </p:cNvPr>
              <p:cNvSpPr/>
              <p:nvPr/>
            </p:nvSpPr>
            <p:spPr>
              <a:xfrm>
                <a:off x="5805714" y="6340004"/>
                <a:ext cx="410553" cy="386869"/>
              </a:xfrm>
              <a:prstGeom prst="arc">
                <a:avLst>
                  <a:gd name="adj1" fmla="val 4206676"/>
                  <a:gd name="adj2" fmla="val 311257"/>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sp>
        <p:nvSpPr>
          <p:cNvPr id="73" name="TextBox 72">
            <a:extLst>
              <a:ext uri="{FF2B5EF4-FFF2-40B4-BE49-F238E27FC236}">
                <a16:creationId xmlns:a16="http://schemas.microsoft.com/office/drawing/2014/main" id="{FA1BD8A2-EDEB-ED15-0345-C119B8E9E57D}"/>
              </a:ext>
            </a:extLst>
          </p:cNvPr>
          <p:cNvSpPr txBox="1"/>
          <p:nvPr/>
        </p:nvSpPr>
        <p:spPr>
          <a:xfrm>
            <a:off x="7068523" y="2918757"/>
            <a:ext cx="4432663" cy="1200329"/>
          </a:xfrm>
          <a:prstGeom prst="rect">
            <a:avLst/>
          </a:prstGeom>
          <a:noFill/>
        </p:spPr>
        <p:txBody>
          <a:bodyPr wrap="square" rtlCol="0">
            <a:spAutoFit/>
          </a:bodyPr>
          <a:lstStyle/>
          <a:p>
            <a:pPr algn="ctr"/>
            <a:r>
              <a:rPr lang="en-US" sz="3600" dirty="0"/>
              <a:t>INTERPRETATION NOTE BOOK</a:t>
            </a:r>
            <a:endParaRPr lang="en-IN" sz="3600" dirty="0"/>
          </a:p>
        </p:txBody>
      </p:sp>
    </p:spTree>
    <p:extLst>
      <p:ext uri="{BB962C8B-B14F-4D97-AF65-F5344CB8AC3E}">
        <p14:creationId xmlns:p14="http://schemas.microsoft.com/office/powerpoint/2010/main" val="3975614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Rectangle 121">
            <a:extLst>
              <a:ext uri="{FF2B5EF4-FFF2-40B4-BE49-F238E27FC236}">
                <a16:creationId xmlns:a16="http://schemas.microsoft.com/office/drawing/2014/main" id="{E066D0A4-514D-B119-696A-A5090BDA2784}"/>
              </a:ext>
            </a:extLst>
          </p:cNvPr>
          <p:cNvSpPr/>
          <p:nvPr/>
        </p:nvSpPr>
        <p:spPr>
          <a:xfrm>
            <a:off x="199175" y="0"/>
            <a:ext cx="11641380" cy="685704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0" name="Rectangle 119">
            <a:extLst>
              <a:ext uri="{FF2B5EF4-FFF2-40B4-BE49-F238E27FC236}">
                <a16:creationId xmlns:a16="http://schemas.microsoft.com/office/drawing/2014/main" id="{5B16EF5C-565B-F389-847F-9D11C5B173FD}"/>
              </a:ext>
            </a:extLst>
          </p:cNvPr>
          <p:cNvSpPr/>
          <p:nvPr/>
        </p:nvSpPr>
        <p:spPr>
          <a:xfrm>
            <a:off x="274831" y="951"/>
            <a:ext cx="5681417" cy="6858000"/>
          </a:xfrm>
          <a:prstGeom prst="rect">
            <a:avLst/>
          </a:prstGeom>
          <a:blipFill>
            <a:blip r:embed="rId2"/>
            <a:stretch>
              <a:fillRect/>
            </a:stretch>
          </a:blipFill>
          <a:ln>
            <a:noFill/>
          </a:ln>
          <a:effectLst>
            <a:outerShdw blurRad="50800" dist="889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1D6EAE5E-9556-0D26-5DD5-63847538AA07}"/>
              </a:ext>
            </a:extLst>
          </p:cNvPr>
          <p:cNvSpPr/>
          <p:nvPr/>
        </p:nvSpPr>
        <p:spPr>
          <a:xfrm>
            <a:off x="6081871" y="951"/>
            <a:ext cx="5681417" cy="6858000"/>
          </a:xfrm>
          <a:prstGeom prst="rect">
            <a:avLst/>
          </a:prstGeom>
          <a:blipFill>
            <a:blip r:embed="rId2"/>
            <a:stretch>
              <a:fillRect/>
            </a:stretch>
          </a:blipFill>
          <a:ln>
            <a:noFill/>
          </a:ln>
          <a:effectLst>
            <a:outerShdw blurRad="50800" dist="889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A1080B98-FAFE-8B85-B920-D70CB195D904}"/>
              </a:ext>
            </a:extLst>
          </p:cNvPr>
          <p:cNvGrpSpPr/>
          <p:nvPr/>
        </p:nvGrpSpPr>
        <p:grpSpPr>
          <a:xfrm>
            <a:off x="6096000" y="119550"/>
            <a:ext cx="5574535" cy="6778315"/>
            <a:chOff x="6096000" y="119550"/>
            <a:chExt cx="5574535" cy="6778315"/>
          </a:xfrm>
        </p:grpSpPr>
        <p:sp>
          <p:nvSpPr>
            <p:cNvPr id="3" name="Rectangle 2">
              <a:extLst>
                <a:ext uri="{FF2B5EF4-FFF2-40B4-BE49-F238E27FC236}">
                  <a16:creationId xmlns:a16="http://schemas.microsoft.com/office/drawing/2014/main" id="{6B338C53-B752-D8C3-FFCC-BD6060B6E16F}"/>
                </a:ext>
              </a:extLst>
            </p:cNvPr>
            <p:cNvSpPr/>
            <p:nvPr/>
          </p:nvSpPr>
          <p:spPr>
            <a:xfrm>
              <a:off x="11148331" y="4069452"/>
              <a:ext cx="522204" cy="2657736"/>
            </a:xfrm>
            <a:prstGeom prst="rect">
              <a:avLst/>
            </a:prstGeom>
            <a:solidFill>
              <a:srgbClr val="C2E194"/>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Freeform: Shape 3">
              <a:extLst>
                <a:ext uri="{FF2B5EF4-FFF2-40B4-BE49-F238E27FC236}">
                  <a16:creationId xmlns:a16="http://schemas.microsoft.com/office/drawing/2014/main" id="{27347B5F-59D9-EBB8-F392-F8A3C63619D4}"/>
                </a:ext>
              </a:extLst>
            </p:cNvPr>
            <p:cNvSpPr/>
            <p:nvPr/>
          </p:nvSpPr>
          <p:spPr>
            <a:xfrm>
              <a:off x="6128872" y="119550"/>
              <a:ext cx="5395162" cy="6607323"/>
            </a:xfrm>
            <a:custGeom>
              <a:avLst/>
              <a:gdLst>
                <a:gd name="connsiteX0" fmla="*/ 0 w 5395162"/>
                <a:gd name="connsiteY0" fmla="*/ 0 h 6607323"/>
                <a:gd name="connsiteX1" fmla="*/ 5395162 w 5395162"/>
                <a:gd name="connsiteY1" fmla="*/ 0 h 6607323"/>
                <a:gd name="connsiteX2" fmla="*/ 5395162 w 5395162"/>
                <a:gd name="connsiteY2" fmla="*/ 3949902 h 6607323"/>
                <a:gd name="connsiteX3" fmla="*/ 5230980 w 5395162"/>
                <a:gd name="connsiteY3" fmla="*/ 3949902 h 6607323"/>
                <a:gd name="connsiteX4" fmla="*/ 5032614 w 5395162"/>
                <a:gd name="connsiteY4" fmla="*/ 4148268 h 6607323"/>
                <a:gd name="connsiteX5" fmla="*/ 5032614 w 5395162"/>
                <a:gd name="connsiteY5" fmla="*/ 6607209 h 6607323"/>
                <a:gd name="connsiteX6" fmla="*/ 5032625 w 5395162"/>
                <a:gd name="connsiteY6" fmla="*/ 6607323 h 6607323"/>
                <a:gd name="connsiteX7" fmla="*/ 0 w 5395162"/>
                <a:gd name="connsiteY7" fmla="*/ 6607323 h 660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95162" h="6607323">
                  <a:moveTo>
                    <a:pt x="0" y="0"/>
                  </a:moveTo>
                  <a:lnTo>
                    <a:pt x="5395162" y="0"/>
                  </a:lnTo>
                  <a:lnTo>
                    <a:pt x="5395162" y="3949902"/>
                  </a:lnTo>
                  <a:lnTo>
                    <a:pt x="5230980" y="3949902"/>
                  </a:lnTo>
                  <a:cubicBezTo>
                    <a:pt x="5121425" y="3949902"/>
                    <a:pt x="5032614" y="4038713"/>
                    <a:pt x="5032614" y="4148268"/>
                  </a:cubicBezTo>
                  <a:lnTo>
                    <a:pt x="5032614" y="6607209"/>
                  </a:lnTo>
                  <a:lnTo>
                    <a:pt x="5032625" y="6607323"/>
                  </a:lnTo>
                  <a:lnTo>
                    <a:pt x="0" y="6607323"/>
                  </a:lnTo>
                  <a:close/>
                </a:path>
              </a:pathLst>
            </a:custGeom>
            <a:solidFill>
              <a:srgbClr val="FDFDFD"/>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DB95EC0E-AE9C-BDB3-CB23-E983D8DF3DEF}"/>
                </a:ext>
              </a:extLst>
            </p:cNvPr>
            <p:cNvCxnSpPr>
              <a:cxnSpLocks/>
            </p:cNvCxnSpPr>
            <p:nvPr/>
          </p:nvCxnSpPr>
          <p:spPr>
            <a:xfrm>
              <a:off x="6096000" y="909390"/>
              <a:ext cx="5428034"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694C730-AA6C-90C0-E169-4EA34623CED7}"/>
                </a:ext>
              </a:extLst>
            </p:cNvPr>
            <p:cNvCxnSpPr>
              <a:cxnSpLocks/>
            </p:cNvCxnSpPr>
            <p:nvPr/>
          </p:nvCxnSpPr>
          <p:spPr>
            <a:xfrm>
              <a:off x="6126481" y="137418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754D782-C7B1-C697-F764-A663449FB6D6}"/>
                </a:ext>
              </a:extLst>
            </p:cNvPr>
            <p:cNvCxnSpPr>
              <a:cxnSpLocks/>
            </p:cNvCxnSpPr>
            <p:nvPr/>
          </p:nvCxnSpPr>
          <p:spPr>
            <a:xfrm>
              <a:off x="6126481" y="1864456"/>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E0FAEAA-7343-894A-8016-35E406680038}"/>
                </a:ext>
              </a:extLst>
            </p:cNvPr>
            <p:cNvCxnSpPr>
              <a:cxnSpLocks/>
            </p:cNvCxnSpPr>
            <p:nvPr/>
          </p:nvCxnSpPr>
          <p:spPr>
            <a:xfrm>
              <a:off x="6126481" y="2354732"/>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6C317EC-E9FC-BF7C-AADC-7ABF85CC385A}"/>
                </a:ext>
              </a:extLst>
            </p:cNvPr>
            <p:cNvCxnSpPr>
              <a:cxnSpLocks/>
            </p:cNvCxnSpPr>
            <p:nvPr/>
          </p:nvCxnSpPr>
          <p:spPr>
            <a:xfrm>
              <a:off x="6126481" y="2845008"/>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73F36C-F08F-BCED-D7C2-B4E7F46CDD64}"/>
                </a:ext>
              </a:extLst>
            </p:cNvPr>
            <p:cNvCxnSpPr>
              <a:cxnSpLocks/>
            </p:cNvCxnSpPr>
            <p:nvPr/>
          </p:nvCxnSpPr>
          <p:spPr>
            <a:xfrm>
              <a:off x="6126481" y="3335284"/>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3F4F6E2-FBCA-0A1B-8DE0-9A3249011675}"/>
                </a:ext>
              </a:extLst>
            </p:cNvPr>
            <p:cNvCxnSpPr>
              <a:cxnSpLocks/>
            </p:cNvCxnSpPr>
            <p:nvPr/>
          </p:nvCxnSpPr>
          <p:spPr>
            <a:xfrm>
              <a:off x="6126481" y="382556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2EC0010-3E30-16E2-1782-1D1B4C7697EB}"/>
                </a:ext>
              </a:extLst>
            </p:cNvPr>
            <p:cNvCxnSpPr>
              <a:cxnSpLocks/>
            </p:cNvCxnSpPr>
            <p:nvPr/>
          </p:nvCxnSpPr>
          <p:spPr>
            <a:xfrm>
              <a:off x="6126481" y="4315836"/>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A481177-0A17-716A-79C2-B7C522E9C33A}"/>
                </a:ext>
              </a:extLst>
            </p:cNvPr>
            <p:cNvCxnSpPr>
              <a:cxnSpLocks/>
            </p:cNvCxnSpPr>
            <p:nvPr/>
          </p:nvCxnSpPr>
          <p:spPr>
            <a:xfrm>
              <a:off x="6126481" y="4806112"/>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CB05BEF-1FBE-D88C-7EB0-12BDE2AC7FE6}"/>
                </a:ext>
              </a:extLst>
            </p:cNvPr>
            <p:cNvCxnSpPr>
              <a:cxnSpLocks/>
            </p:cNvCxnSpPr>
            <p:nvPr/>
          </p:nvCxnSpPr>
          <p:spPr>
            <a:xfrm>
              <a:off x="6126481" y="5296388"/>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8E80C1-DB0F-F6EF-DA64-FE575D51745F}"/>
                </a:ext>
              </a:extLst>
            </p:cNvPr>
            <p:cNvCxnSpPr>
              <a:cxnSpLocks/>
            </p:cNvCxnSpPr>
            <p:nvPr/>
          </p:nvCxnSpPr>
          <p:spPr>
            <a:xfrm>
              <a:off x="6126481" y="5786664"/>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96A4319-C1F8-BD42-318A-D89BD382BB12}"/>
                </a:ext>
              </a:extLst>
            </p:cNvPr>
            <p:cNvCxnSpPr>
              <a:cxnSpLocks/>
            </p:cNvCxnSpPr>
            <p:nvPr/>
          </p:nvCxnSpPr>
          <p:spPr>
            <a:xfrm>
              <a:off x="6126481" y="6276940"/>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17908E7-852F-2A46-D487-A4E6E405FCDA}"/>
                </a:ext>
              </a:extLst>
            </p:cNvPr>
            <p:cNvSpPr txBox="1"/>
            <p:nvPr/>
          </p:nvSpPr>
          <p:spPr>
            <a:xfrm>
              <a:off x="11176000" y="5595360"/>
              <a:ext cx="461665" cy="1302505"/>
            </a:xfrm>
            <a:prstGeom prst="rect">
              <a:avLst/>
            </a:prstGeom>
            <a:noFill/>
          </p:spPr>
          <p:txBody>
            <a:bodyPr vert="vert270" wrap="square" rtlCol="0">
              <a:spAutoFit/>
            </a:bodyPr>
            <a:lstStyle/>
            <a:p>
              <a:pPr algn="ctr"/>
              <a:r>
                <a:rPr lang="en-US" b="1" dirty="0">
                  <a:solidFill>
                    <a:schemeClr val="bg1"/>
                  </a:solidFill>
                </a:rPr>
                <a:t>PAGE 03</a:t>
              </a:r>
            </a:p>
          </p:txBody>
        </p:sp>
      </p:grpSp>
      <p:grpSp>
        <p:nvGrpSpPr>
          <p:cNvPr id="18" name="Group 17">
            <a:extLst>
              <a:ext uri="{FF2B5EF4-FFF2-40B4-BE49-F238E27FC236}">
                <a16:creationId xmlns:a16="http://schemas.microsoft.com/office/drawing/2014/main" id="{4A0BB4CD-A3DF-76D8-AEA7-FB0253DF1598}"/>
              </a:ext>
            </a:extLst>
          </p:cNvPr>
          <p:cNvGrpSpPr/>
          <p:nvPr/>
        </p:nvGrpSpPr>
        <p:grpSpPr>
          <a:xfrm flipH="1">
            <a:off x="351445" y="89189"/>
            <a:ext cx="5574535" cy="6778315"/>
            <a:chOff x="6096000" y="119550"/>
            <a:chExt cx="5574535" cy="6778315"/>
          </a:xfrm>
        </p:grpSpPr>
        <p:sp>
          <p:nvSpPr>
            <p:cNvPr id="19" name="Rectangle 18">
              <a:extLst>
                <a:ext uri="{FF2B5EF4-FFF2-40B4-BE49-F238E27FC236}">
                  <a16:creationId xmlns:a16="http://schemas.microsoft.com/office/drawing/2014/main" id="{8A44B6AD-6FF1-536A-42EF-23598642B6A9}"/>
                </a:ext>
              </a:extLst>
            </p:cNvPr>
            <p:cNvSpPr/>
            <p:nvPr/>
          </p:nvSpPr>
          <p:spPr>
            <a:xfrm>
              <a:off x="11148331" y="4069452"/>
              <a:ext cx="522204" cy="2657736"/>
            </a:xfrm>
            <a:prstGeom prst="rect">
              <a:avLst/>
            </a:prstGeom>
            <a:solidFill>
              <a:srgbClr val="CC00FF"/>
            </a:solidFill>
            <a:ln>
              <a:noFill/>
            </a:ln>
            <a:effectLst>
              <a:outerShdw blurRad="50800" dist="635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Shape 19">
              <a:extLst>
                <a:ext uri="{FF2B5EF4-FFF2-40B4-BE49-F238E27FC236}">
                  <a16:creationId xmlns:a16="http://schemas.microsoft.com/office/drawing/2014/main" id="{7AFE9911-6A22-4F50-AF9C-DC871AB6CBD4}"/>
                </a:ext>
              </a:extLst>
            </p:cNvPr>
            <p:cNvSpPr/>
            <p:nvPr/>
          </p:nvSpPr>
          <p:spPr>
            <a:xfrm>
              <a:off x="6128872" y="119550"/>
              <a:ext cx="5395162" cy="6607323"/>
            </a:xfrm>
            <a:custGeom>
              <a:avLst/>
              <a:gdLst>
                <a:gd name="connsiteX0" fmla="*/ 0 w 5395162"/>
                <a:gd name="connsiteY0" fmla="*/ 0 h 6607323"/>
                <a:gd name="connsiteX1" fmla="*/ 5395162 w 5395162"/>
                <a:gd name="connsiteY1" fmla="*/ 0 h 6607323"/>
                <a:gd name="connsiteX2" fmla="*/ 5395162 w 5395162"/>
                <a:gd name="connsiteY2" fmla="*/ 3949902 h 6607323"/>
                <a:gd name="connsiteX3" fmla="*/ 5230980 w 5395162"/>
                <a:gd name="connsiteY3" fmla="*/ 3949902 h 6607323"/>
                <a:gd name="connsiteX4" fmla="*/ 5032614 w 5395162"/>
                <a:gd name="connsiteY4" fmla="*/ 4148268 h 6607323"/>
                <a:gd name="connsiteX5" fmla="*/ 5032614 w 5395162"/>
                <a:gd name="connsiteY5" fmla="*/ 6607209 h 6607323"/>
                <a:gd name="connsiteX6" fmla="*/ 5032625 w 5395162"/>
                <a:gd name="connsiteY6" fmla="*/ 6607323 h 6607323"/>
                <a:gd name="connsiteX7" fmla="*/ 0 w 5395162"/>
                <a:gd name="connsiteY7" fmla="*/ 6607323 h 660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95162" h="6607323">
                  <a:moveTo>
                    <a:pt x="0" y="0"/>
                  </a:moveTo>
                  <a:lnTo>
                    <a:pt x="5395162" y="0"/>
                  </a:lnTo>
                  <a:lnTo>
                    <a:pt x="5395162" y="3949902"/>
                  </a:lnTo>
                  <a:lnTo>
                    <a:pt x="5230980" y="3949902"/>
                  </a:lnTo>
                  <a:cubicBezTo>
                    <a:pt x="5121425" y="3949902"/>
                    <a:pt x="5032614" y="4038713"/>
                    <a:pt x="5032614" y="4148268"/>
                  </a:cubicBezTo>
                  <a:lnTo>
                    <a:pt x="5032614" y="6607209"/>
                  </a:lnTo>
                  <a:lnTo>
                    <a:pt x="5032625" y="6607323"/>
                  </a:lnTo>
                  <a:lnTo>
                    <a:pt x="0" y="6607323"/>
                  </a:lnTo>
                  <a:close/>
                </a:path>
              </a:pathLst>
            </a:custGeom>
            <a:solidFill>
              <a:srgbClr val="FDFDFD"/>
            </a:solidFill>
            <a:ln>
              <a:noFill/>
            </a:ln>
            <a:effectLst>
              <a:outerShdw blurRad="50800" dist="762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E126A039-D994-9B3B-E00B-AC9F7BA4E74F}"/>
                </a:ext>
              </a:extLst>
            </p:cNvPr>
            <p:cNvCxnSpPr>
              <a:cxnSpLocks/>
            </p:cNvCxnSpPr>
            <p:nvPr/>
          </p:nvCxnSpPr>
          <p:spPr>
            <a:xfrm>
              <a:off x="6096000" y="909390"/>
              <a:ext cx="5428034"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77CA3E8-5C1D-38C2-9358-1E24E3749C21}"/>
                </a:ext>
              </a:extLst>
            </p:cNvPr>
            <p:cNvCxnSpPr>
              <a:cxnSpLocks/>
            </p:cNvCxnSpPr>
            <p:nvPr/>
          </p:nvCxnSpPr>
          <p:spPr>
            <a:xfrm>
              <a:off x="6126481" y="137418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7F5C0FA-6E82-2284-A84E-3DEFD1695A26}"/>
                </a:ext>
              </a:extLst>
            </p:cNvPr>
            <p:cNvCxnSpPr>
              <a:cxnSpLocks/>
            </p:cNvCxnSpPr>
            <p:nvPr/>
          </p:nvCxnSpPr>
          <p:spPr>
            <a:xfrm>
              <a:off x="6126481" y="1864456"/>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E3CE6E5-0B5B-A1B6-E51B-56C4B728D9DB}"/>
                </a:ext>
              </a:extLst>
            </p:cNvPr>
            <p:cNvCxnSpPr>
              <a:cxnSpLocks/>
            </p:cNvCxnSpPr>
            <p:nvPr/>
          </p:nvCxnSpPr>
          <p:spPr>
            <a:xfrm>
              <a:off x="6126481" y="2354732"/>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A8D52B0-7A67-8471-73EB-724EF7BA2863}"/>
                </a:ext>
              </a:extLst>
            </p:cNvPr>
            <p:cNvCxnSpPr>
              <a:cxnSpLocks/>
            </p:cNvCxnSpPr>
            <p:nvPr/>
          </p:nvCxnSpPr>
          <p:spPr>
            <a:xfrm>
              <a:off x="6126481" y="2845008"/>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7B6EB06-0FFB-CF0E-B214-800344C35389}"/>
                </a:ext>
              </a:extLst>
            </p:cNvPr>
            <p:cNvCxnSpPr>
              <a:cxnSpLocks/>
            </p:cNvCxnSpPr>
            <p:nvPr/>
          </p:nvCxnSpPr>
          <p:spPr>
            <a:xfrm>
              <a:off x="6126481" y="3335284"/>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84636C6-A886-75DF-D8AB-194330C53E22}"/>
                </a:ext>
              </a:extLst>
            </p:cNvPr>
            <p:cNvCxnSpPr>
              <a:cxnSpLocks/>
            </p:cNvCxnSpPr>
            <p:nvPr/>
          </p:nvCxnSpPr>
          <p:spPr>
            <a:xfrm>
              <a:off x="6126481" y="382556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83A7B38-BBBB-2AE3-FE39-81FA5306FDD8}"/>
                </a:ext>
              </a:extLst>
            </p:cNvPr>
            <p:cNvCxnSpPr>
              <a:cxnSpLocks/>
            </p:cNvCxnSpPr>
            <p:nvPr/>
          </p:nvCxnSpPr>
          <p:spPr>
            <a:xfrm>
              <a:off x="6126481" y="4315836"/>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372130A-D93D-BEB3-FF5D-0DCE7245ED27}"/>
                </a:ext>
              </a:extLst>
            </p:cNvPr>
            <p:cNvCxnSpPr>
              <a:cxnSpLocks/>
            </p:cNvCxnSpPr>
            <p:nvPr/>
          </p:nvCxnSpPr>
          <p:spPr>
            <a:xfrm>
              <a:off x="6126481" y="4806112"/>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B07959-BB13-1132-7E9F-09CC5107FF95}"/>
                </a:ext>
              </a:extLst>
            </p:cNvPr>
            <p:cNvCxnSpPr>
              <a:cxnSpLocks/>
            </p:cNvCxnSpPr>
            <p:nvPr/>
          </p:nvCxnSpPr>
          <p:spPr>
            <a:xfrm>
              <a:off x="6126481" y="5296388"/>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666BBBE-BB4E-FBBB-5F1F-1028FA7905B5}"/>
                </a:ext>
              </a:extLst>
            </p:cNvPr>
            <p:cNvCxnSpPr>
              <a:cxnSpLocks/>
            </p:cNvCxnSpPr>
            <p:nvPr/>
          </p:nvCxnSpPr>
          <p:spPr>
            <a:xfrm>
              <a:off x="6126481" y="5786664"/>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D8ABE79-FA41-05EC-0A0E-577CA01A984F}"/>
                </a:ext>
              </a:extLst>
            </p:cNvPr>
            <p:cNvCxnSpPr>
              <a:cxnSpLocks/>
            </p:cNvCxnSpPr>
            <p:nvPr/>
          </p:nvCxnSpPr>
          <p:spPr>
            <a:xfrm>
              <a:off x="6126481" y="6276940"/>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51A7F9C-8811-694C-B916-ACC201AB1503}"/>
                </a:ext>
              </a:extLst>
            </p:cNvPr>
            <p:cNvSpPr txBox="1"/>
            <p:nvPr/>
          </p:nvSpPr>
          <p:spPr>
            <a:xfrm>
              <a:off x="11176000" y="5595360"/>
              <a:ext cx="461665" cy="1302505"/>
            </a:xfrm>
            <a:prstGeom prst="rect">
              <a:avLst/>
            </a:prstGeom>
            <a:noFill/>
          </p:spPr>
          <p:txBody>
            <a:bodyPr vert="vert270" wrap="square" rtlCol="0">
              <a:spAutoFit/>
            </a:bodyPr>
            <a:lstStyle/>
            <a:p>
              <a:pPr algn="ctr"/>
              <a:r>
                <a:rPr lang="en-US" b="1" dirty="0">
                  <a:solidFill>
                    <a:schemeClr val="bg1"/>
                  </a:solidFill>
                </a:rPr>
                <a:t>KPI - 1</a:t>
              </a:r>
            </a:p>
          </p:txBody>
        </p:sp>
      </p:grpSp>
      <p:grpSp>
        <p:nvGrpSpPr>
          <p:cNvPr id="34" name="Group 33">
            <a:extLst>
              <a:ext uri="{FF2B5EF4-FFF2-40B4-BE49-F238E27FC236}">
                <a16:creationId xmlns:a16="http://schemas.microsoft.com/office/drawing/2014/main" id="{44C8F3F5-02CE-7DC0-C60C-4BAA72CCB8EE}"/>
              </a:ext>
            </a:extLst>
          </p:cNvPr>
          <p:cNvGrpSpPr/>
          <p:nvPr/>
        </p:nvGrpSpPr>
        <p:grpSpPr>
          <a:xfrm>
            <a:off x="5604611" y="119550"/>
            <a:ext cx="781676" cy="6607323"/>
            <a:chOff x="5604611" y="119550"/>
            <a:chExt cx="781676" cy="6607323"/>
          </a:xfrm>
        </p:grpSpPr>
        <p:sp>
          <p:nvSpPr>
            <p:cNvPr id="35" name="Rectangle 34">
              <a:extLst>
                <a:ext uri="{FF2B5EF4-FFF2-40B4-BE49-F238E27FC236}">
                  <a16:creationId xmlns:a16="http://schemas.microsoft.com/office/drawing/2014/main" id="{2BCC5FC2-578D-1B17-A023-27CE5AF62EEE}"/>
                </a:ext>
              </a:extLst>
            </p:cNvPr>
            <p:cNvSpPr/>
            <p:nvPr/>
          </p:nvSpPr>
          <p:spPr>
            <a:xfrm>
              <a:off x="5635694" y="20253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6" name="Group 35">
              <a:extLst>
                <a:ext uri="{FF2B5EF4-FFF2-40B4-BE49-F238E27FC236}">
                  <a16:creationId xmlns:a16="http://schemas.microsoft.com/office/drawing/2014/main" id="{54820057-B9F1-D387-E8D5-09242672CD3E}"/>
                </a:ext>
              </a:extLst>
            </p:cNvPr>
            <p:cNvGrpSpPr/>
            <p:nvPr/>
          </p:nvGrpSpPr>
          <p:grpSpPr>
            <a:xfrm>
              <a:off x="5805714" y="119550"/>
              <a:ext cx="580573" cy="386869"/>
              <a:chOff x="5805714" y="609691"/>
              <a:chExt cx="580573" cy="386869"/>
            </a:xfrm>
          </p:grpSpPr>
          <p:sp>
            <p:nvSpPr>
              <p:cNvPr id="117" name="Rectangle 116">
                <a:extLst>
                  <a:ext uri="{FF2B5EF4-FFF2-40B4-BE49-F238E27FC236}">
                    <a16:creationId xmlns:a16="http://schemas.microsoft.com/office/drawing/2014/main" id="{47524FDD-F323-49EC-68CF-597BAB8510A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Arc 117">
                <a:extLst>
                  <a:ext uri="{FF2B5EF4-FFF2-40B4-BE49-F238E27FC236}">
                    <a16:creationId xmlns:a16="http://schemas.microsoft.com/office/drawing/2014/main" id="{843B8CD8-9F94-A800-7B30-622374BDEFC2}"/>
                  </a:ext>
                </a:extLst>
              </p:cNvPr>
              <p:cNvSpPr/>
              <p:nvPr/>
            </p:nvSpPr>
            <p:spPr>
              <a:xfrm>
                <a:off x="5805714" y="609691"/>
                <a:ext cx="410553" cy="386869"/>
              </a:xfrm>
              <a:prstGeom prst="arc">
                <a:avLst>
                  <a:gd name="adj1" fmla="val 10333954"/>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7" name="Rectangle 36">
              <a:extLst>
                <a:ext uri="{FF2B5EF4-FFF2-40B4-BE49-F238E27FC236}">
                  <a16:creationId xmlns:a16="http://schemas.microsoft.com/office/drawing/2014/main" id="{AB4114C5-031B-0A2B-1B6E-65DDE97C4639}"/>
                </a:ext>
              </a:extLst>
            </p:cNvPr>
            <p:cNvSpPr/>
            <p:nvPr/>
          </p:nvSpPr>
          <p:spPr>
            <a:xfrm>
              <a:off x="5632035" y="503041"/>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8" name="Group 37">
              <a:extLst>
                <a:ext uri="{FF2B5EF4-FFF2-40B4-BE49-F238E27FC236}">
                  <a16:creationId xmlns:a16="http://schemas.microsoft.com/office/drawing/2014/main" id="{B2933F4B-DBDF-9A27-FE95-8CB28773A10D}"/>
                </a:ext>
              </a:extLst>
            </p:cNvPr>
            <p:cNvGrpSpPr/>
            <p:nvPr/>
          </p:nvGrpSpPr>
          <p:grpSpPr>
            <a:xfrm>
              <a:off x="5805714" y="430573"/>
              <a:ext cx="580573" cy="386869"/>
              <a:chOff x="5805714" y="609691"/>
              <a:chExt cx="580573" cy="386869"/>
            </a:xfrm>
          </p:grpSpPr>
          <p:sp>
            <p:nvSpPr>
              <p:cNvPr id="115" name="Rectangle 114">
                <a:extLst>
                  <a:ext uri="{FF2B5EF4-FFF2-40B4-BE49-F238E27FC236}">
                    <a16:creationId xmlns:a16="http://schemas.microsoft.com/office/drawing/2014/main" id="{2C94009F-6B43-7F1B-1DC6-C288FC2706FE}"/>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Arc 115">
                <a:extLst>
                  <a:ext uri="{FF2B5EF4-FFF2-40B4-BE49-F238E27FC236}">
                    <a16:creationId xmlns:a16="http://schemas.microsoft.com/office/drawing/2014/main" id="{C8AF47ED-EB0B-BD1F-946F-BA18A3DC1BB0}"/>
                  </a:ext>
                </a:extLst>
              </p:cNvPr>
              <p:cNvSpPr/>
              <p:nvPr/>
            </p:nvSpPr>
            <p:spPr>
              <a:xfrm>
                <a:off x="5805714" y="609691"/>
                <a:ext cx="410553" cy="386869"/>
              </a:xfrm>
              <a:prstGeom prst="arc">
                <a:avLst>
                  <a:gd name="adj1" fmla="val 10604954"/>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EF84928E-EB75-5547-85C9-C13DD7C672B7}"/>
                </a:ext>
              </a:extLst>
            </p:cNvPr>
            <p:cNvSpPr/>
            <p:nvPr/>
          </p:nvSpPr>
          <p:spPr>
            <a:xfrm>
              <a:off x="5635694" y="81748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Rectangle 39">
              <a:extLst>
                <a:ext uri="{FF2B5EF4-FFF2-40B4-BE49-F238E27FC236}">
                  <a16:creationId xmlns:a16="http://schemas.microsoft.com/office/drawing/2014/main" id="{3FF65B29-592C-B244-C567-B1FA565F5C51}"/>
                </a:ext>
              </a:extLst>
            </p:cNvPr>
            <p:cNvSpPr/>
            <p:nvPr/>
          </p:nvSpPr>
          <p:spPr>
            <a:xfrm>
              <a:off x="5636493" y="112392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Rectangle 40">
              <a:extLst>
                <a:ext uri="{FF2B5EF4-FFF2-40B4-BE49-F238E27FC236}">
                  <a16:creationId xmlns:a16="http://schemas.microsoft.com/office/drawing/2014/main" id="{863DD99A-55BB-5687-71A8-D687CFDE47BE}"/>
                </a:ext>
              </a:extLst>
            </p:cNvPr>
            <p:cNvSpPr/>
            <p:nvPr/>
          </p:nvSpPr>
          <p:spPr>
            <a:xfrm>
              <a:off x="5633303" y="144082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Rectangle 41">
              <a:extLst>
                <a:ext uri="{FF2B5EF4-FFF2-40B4-BE49-F238E27FC236}">
                  <a16:creationId xmlns:a16="http://schemas.microsoft.com/office/drawing/2014/main" id="{CA45BEC6-213C-6E06-955F-FA1DEACFC370}"/>
                </a:ext>
              </a:extLst>
            </p:cNvPr>
            <p:cNvSpPr/>
            <p:nvPr/>
          </p:nvSpPr>
          <p:spPr>
            <a:xfrm>
              <a:off x="5641689" y="174238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58E7CE50-1023-E2EE-AC58-B558DC8EBFA1}"/>
                </a:ext>
              </a:extLst>
            </p:cNvPr>
            <p:cNvSpPr/>
            <p:nvPr/>
          </p:nvSpPr>
          <p:spPr>
            <a:xfrm>
              <a:off x="5626130" y="206495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Rectangle 43">
              <a:extLst>
                <a:ext uri="{FF2B5EF4-FFF2-40B4-BE49-F238E27FC236}">
                  <a16:creationId xmlns:a16="http://schemas.microsoft.com/office/drawing/2014/main" id="{1C8C3CC3-9F08-7900-9E54-800E3FF03397}"/>
                </a:ext>
              </a:extLst>
            </p:cNvPr>
            <p:cNvSpPr/>
            <p:nvPr/>
          </p:nvSpPr>
          <p:spPr>
            <a:xfrm>
              <a:off x="5626130" y="237211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Rectangle 44">
              <a:extLst>
                <a:ext uri="{FF2B5EF4-FFF2-40B4-BE49-F238E27FC236}">
                  <a16:creationId xmlns:a16="http://schemas.microsoft.com/office/drawing/2014/main" id="{1BC463C1-079C-B9F5-DF2C-D058370DBE1B}"/>
                </a:ext>
              </a:extLst>
            </p:cNvPr>
            <p:cNvSpPr/>
            <p:nvPr/>
          </p:nvSpPr>
          <p:spPr>
            <a:xfrm>
              <a:off x="5633303" y="268452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Rectangle 45">
              <a:extLst>
                <a:ext uri="{FF2B5EF4-FFF2-40B4-BE49-F238E27FC236}">
                  <a16:creationId xmlns:a16="http://schemas.microsoft.com/office/drawing/2014/main" id="{B910F8F6-0BA1-8305-7453-542B9E51CA83}"/>
                </a:ext>
              </a:extLst>
            </p:cNvPr>
            <p:cNvSpPr/>
            <p:nvPr/>
          </p:nvSpPr>
          <p:spPr>
            <a:xfrm>
              <a:off x="5633303" y="298598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Rectangle 46">
              <a:extLst>
                <a:ext uri="{FF2B5EF4-FFF2-40B4-BE49-F238E27FC236}">
                  <a16:creationId xmlns:a16="http://schemas.microsoft.com/office/drawing/2014/main" id="{4516B474-D69A-0CBB-29A1-8521C9FB6040}"/>
                </a:ext>
              </a:extLst>
            </p:cNvPr>
            <p:cNvSpPr/>
            <p:nvPr/>
          </p:nvSpPr>
          <p:spPr>
            <a:xfrm>
              <a:off x="5626130" y="330818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Rectangle 47">
              <a:extLst>
                <a:ext uri="{FF2B5EF4-FFF2-40B4-BE49-F238E27FC236}">
                  <a16:creationId xmlns:a16="http://schemas.microsoft.com/office/drawing/2014/main" id="{C020E0F0-8603-3B79-BF47-7CE9A9C5483A}"/>
                </a:ext>
              </a:extLst>
            </p:cNvPr>
            <p:cNvSpPr/>
            <p:nvPr/>
          </p:nvSpPr>
          <p:spPr>
            <a:xfrm>
              <a:off x="5618957" y="361510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9" name="Rectangle 48">
              <a:extLst>
                <a:ext uri="{FF2B5EF4-FFF2-40B4-BE49-F238E27FC236}">
                  <a16:creationId xmlns:a16="http://schemas.microsoft.com/office/drawing/2014/main" id="{C5CA9009-3D04-60AB-1815-6DC7F4DB85AB}"/>
                </a:ext>
              </a:extLst>
            </p:cNvPr>
            <p:cNvSpPr/>
            <p:nvPr/>
          </p:nvSpPr>
          <p:spPr>
            <a:xfrm>
              <a:off x="5604611" y="392724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Rectangle 49">
              <a:extLst>
                <a:ext uri="{FF2B5EF4-FFF2-40B4-BE49-F238E27FC236}">
                  <a16:creationId xmlns:a16="http://schemas.microsoft.com/office/drawing/2014/main" id="{5C2FB275-0CEE-8AB8-FEFB-9321B788017D}"/>
                </a:ext>
              </a:extLst>
            </p:cNvPr>
            <p:cNvSpPr/>
            <p:nvPr/>
          </p:nvSpPr>
          <p:spPr>
            <a:xfrm>
              <a:off x="5611784" y="423914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Rectangle 50">
              <a:extLst>
                <a:ext uri="{FF2B5EF4-FFF2-40B4-BE49-F238E27FC236}">
                  <a16:creationId xmlns:a16="http://schemas.microsoft.com/office/drawing/2014/main" id="{0B14FD0B-4D76-0D70-4FA4-50D8D9376CAA}"/>
                </a:ext>
              </a:extLst>
            </p:cNvPr>
            <p:cNvSpPr/>
            <p:nvPr/>
          </p:nvSpPr>
          <p:spPr>
            <a:xfrm>
              <a:off x="5604611" y="4546182"/>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2" name="Rectangle 51">
              <a:extLst>
                <a:ext uri="{FF2B5EF4-FFF2-40B4-BE49-F238E27FC236}">
                  <a16:creationId xmlns:a16="http://schemas.microsoft.com/office/drawing/2014/main" id="{0D389C13-0490-4E4C-C44C-BBEDE8B83DCF}"/>
                </a:ext>
              </a:extLst>
            </p:cNvPr>
            <p:cNvSpPr/>
            <p:nvPr/>
          </p:nvSpPr>
          <p:spPr>
            <a:xfrm>
              <a:off x="5609779" y="485746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Rectangle 52">
              <a:extLst>
                <a:ext uri="{FF2B5EF4-FFF2-40B4-BE49-F238E27FC236}">
                  <a16:creationId xmlns:a16="http://schemas.microsoft.com/office/drawing/2014/main" id="{9E9F88B2-0882-884E-46DA-AC930DF864BA}"/>
                </a:ext>
              </a:extLst>
            </p:cNvPr>
            <p:cNvSpPr/>
            <p:nvPr/>
          </p:nvSpPr>
          <p:spPr>
            <a:xfrm>
              <a:off x="5618957" y="517189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Rectangle 53">
              <a:extLst>
                <a:ext uri="{FF2B5EF4-FFF2-40B4-BE49-F238E27FC236}">
                  <a16:creationId xmlns:a16="http://schemas.microsoft.com/office/drawing/2014/main" id="{CA2A05E3-8CE0-9CE5-4950-46F67822AF2A}"/>
                </a:ext>
              </a:extLst>
            </p:cNvPr>
            <p:cNvSpPr/>
            <p:nvPr/>
          </p:nvSpPr>
          <p:spPr>
            <a:xfrm>
              <a:off x="5611784" y="550314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Rectangle 54">
              <a:extLst>
                <a:ext uri="{FF2B5EF4-FFF2-40B4-BE49-F238E27FC236}">
                  <a16:creationId xmlns:a16="http://schemas.microsoft.com/office/drawing/2014/main" id="{A1F956C5-A794-7A04-FDEF-97E22F22CECB}"/>
                </a:ext>
              </a:extLst>
            </p:cNvPr>
            <p:cNvSpPr/>
            <p:nvPr/>
          </p:nvSpPr>
          <p:spPr>
            <a:xfrm>
              <a:off x="5604611" y="5797854"/>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6" name="Rectangle 55">
              <a:extLst>
                <a:ext uri="{FF2B5EF4-FFF2-40B4-BE49-F238E27FC236}">
                  <a16:creationId xmlns:a16="http://schemas.microsoft.com/office/drawing/2014/main" id="{CCF067C1-F1C5-127E-4D0B-BB08AB51021F}"/>
                </a:ext>
              </a:extLst>
            </p:cNvPr>
            <p:cNvSpPr/>
            <p:nvPr/>
          </p:nvSpPr>
          <p:spPr>
            <a:xfrm>
              <a:off x="5604611" y="609721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Rectangle 56">
              <a:extLst>
                <a:ext uri="{FF2B5EF4-FFF2-40B4-BE49-F238E27FC236}">
                  <a16:creationId xmlns:a16="http://schemas.microsoft.com/office/drawing/2014/main" id="{DF64429A-CB93-95C2-770A-81DB3D6300D2}"/>
                </a:ext>
              </a:extLst>
            </p:cNvPr>
            <p:cNvSpPr/>
            <p:nvPr/>
          </p:nvSpPr>
          <p:spPr>
            <a:xfrm>
              <a:off x="5611784" y="641257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8" name="Group 57">
              <a:extLst>
                <a:ext uri="{FF2B5EF4-FFF2-40B4-BE49-F238E27FC236}">
                  <a16:creationId xmlns:a16="http://schemas.microsoft.com/office/drawing/2014/main" id="{D9135CAA-6AB3-6DD2-143F-F52E565E771D}"/>
                </a:ext>
              </a:extLst>
            </p:cNvPr>
            <p:cNvGrpSpPr/>
            <p:nvPr/>
          </p:nvGrpSpPr>
          <p:grpSpPr>
            <a:xfrm>
              <a:off x="5805714" y="741596"/>
              <a:ext cx="580573" cy="386869"/>
              <a:chOff x="5805714" y="609691"/>
              <a:chExt cx="580573" cy="386869"/>
            </a:xfrm>
          </p:grpSpPr>
          <p:sp>
            <p:nvSpPr>
              <p:cNvPr id="113" name="Rectangle 112">
                <a:extLst>
                  <a:ext uri="{FF2B5EF4-FFF2-40B4-BE49-F238E27FC236}">
                    <a16:creationId xmlns:a16="http://schemas.microsoft.com/office/drawing/2014/main" id="{58EBBE25-2395-6BF7-5958-BD1AE1CDE60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Arc 113">
                <a:extLst>
                  <a:ext uri="{FF2B5EF4-FFF2-40B4-BE49-F238E27FC236}">
                    <a16:creationId xmlns:a16="http://schemas.microsoft.com/office/drawing/2014/main" id="{6526A69A-06FF-2B39-0244-7D3342B0C869}"/>
                  </a:ext>
                </a:extLst>
              </p:cNvPr>
              <p:cNvSpPr/>
              <p:nvPr/>
            </p:nvSpPr>
            <p:spPr>
              <a:xfrm>
                <a:off x="5805714" y="609691"/>
                <a:ext cx="410553" cy="386869"/>
              </a:xfrm>
              <a:prstGeom prst="arc">
                <a:avLst>
                  <a:gd name="adj1" fmla="val 1075757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59" name="Group 58">
              <a:extLst>
                <a:ext uri="{FF2B5EF4-FFF2-40B4-BE49-F238E27FC236}">
                  <a16:creationId xmlns:a16="http://schemas.microsoft.com/office/drawing/2014/main" id="{95981339-16F3-AD56-731A-CEB88088DA2D}"/>
                </a:ext>
              </a:extLst>
            </p:cNvPr>
            <p:cNvGrpSpPr/>
            <p:nvPr/>
          </p:nvGrpSpPr>
          <p:grpSpPr>
            <a:xfrm>
              <a:off x="5805714" y="1052619"/>
              <a:ext cx="580573" cy="386869"/>
              <a:chOff x="5805714" y="609691"/>
              <a:chExt cx="580573" cy="386869"/>
            </a:xfrm>
          </p:grpSpPr>
          <p:sp>
            <p:nvSpPr>
              <p:cNvPr id="111" name="Rectangle 110">
                <a:extLst>
                  <a:ext uri="{FF2B5EF4-FFF2-40B4-BE49-F238E27FC236}">
                    <a16:creationId xmlns:a16="http://schemas.microsoft.com/office/drawing/2014/main" id="{0C598CD6-3ACB-A78C-D869-D905D056C92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Arc 111">
                <a:extLst>
                  <a:ext uri="{FF2B5EF4-FFF2-40B4-BE49-F238E27FC236}">
                    <a16:creationId xmlns:a16="http://schemas.microsoft.com/office/drawing/2014/main" id="{3C9FAC38-22A6-2501-BEE2-7AF51EF31F76}"/>
                  </a:ext>
                </a:extLst>
              </p:cNvPr>
              <p:cNvSpPr/>
              <p:nvPr/>
            </p:nvSpPr>
            <p:spPr>
              <a:xfrm>
                <a:off x="5805714" y="609691"/>
                <a:ext cx="410553" cy="386869"/>
              </a:xfrm>
              <a:prstGeom prst="arc">
                <a:avLst>
                  <a:gd name="adj1" fmla="val 1083048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9F623515-0F79-11EC-164A-001FBFEF19F3}"/>
                </a:ext>
              </a:extLst>
            </p:cNvPr>
            <p:cNvGrpSpPr/>
            <p:nvPr/>
          </p:nvGrpSpPr>
          <p:grpSpPr>
            <a:xfrm>
              <a:off x="5805714" y="1363642"/>
              <a:ext cx="580573" cy="386869"/>
              <a:chOff x="5805714" y="609691"/>
              <a:chExt cx="580573" cy="386869"/>
            </a:xfrm>
          </p:grpSpPr>
          <p:sp>
            <p:nvSpPr>
              <p:cNvPr id="109" name="Rectangle 108">
                <a:extLst>
                  <a:ext uri="{FF2B5EF4-FFF2-40B4-BE49-F238E27FC236}">
                    <a16:creationId xmlns:a16="http://schemas.microsoft.com/office/drawing/2014/main" id="{A9B6BA32-FB57-0B00-7DDB-B4D0C451F24E}"/>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Arc 109">
                <a:extLst>
                  <a:ext uri="{FF2B5EF4-FFF2-40B4-BE49-F238E27FC236}">
                    <a16:creationId xmlns:a16="http://schemas.microsoft.com/office/drawing/2014/main" id="{4574EF0B-356F-32E6-9774-E2317409F972}"/>
                  </a:ext>
                </a:extLst>
              </p:cNvPr>
              <p:cNvSpPr/>
              <p:nvPr/>
            </p:nvSpPr>
            <p:spPr>
              <a:xfrm>
                <a:off x="5805714" y="609691"/>
                <a:ext cx="410553" cy="386869"/>
              </a:xfrm>
              <a:prstGeom prst="arc">
                <a:avLst>
                  <a:gd name="adj1" fmla="val 10809658"/>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67D244AF-609C-FB89-433B-A61627565C04}"/>
                </a:ext>
              </a:extLst>
            </p:cNvPr>
            <p:cNvGrpSpPr/>
            <p:nvPr/>
          </p:nvGrpSpPr>
          <p:grpSpPr>
            <a:xfrm>
              <a:off x="5805714" y="1674665"/>
              <a:ext cx="580573" cy="386869"/>
              <a:chOff x="5805714" y="609691"/>
              <a:chExt cx="580573" cy="386869"/>
            </a:xfrm>
          </p:grpSpPr>
          <p:sp>
            <p:nvSpPr>
              <p:cNvPr id="107" name="Rectangle 106">
                <a:extLst>
                  <a:ext uri="{FF2B5EF4-FFF2-40B4-BE49-F238E27FC236}">
                    <a16:creationId xmlns:a16="http://schemas.microsoft.com/office/drawing/2014/main" id="{6A9BDAB7-90D5-C93A-D392-7163ED28BAB3}"/>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Arc 107">
                <a:extLst>
                  <a:ext uri="{FF2B5EF4-FFF2-40B4-BE49-F238E27FC236}">
                    <a16:creationId xmlns:a16="http://schemas.microsoft.com/office/drawing/2014/main" id="{77773BDD-2AEA-11FB-FA68-AA5DDEC46BE6}"/>
                  </a:ext>
                </a:extLst>
              </p:cNvPr>
              <p:cNvSpPr/>
              <p:nvPr/>
            </p:nvSpPr>
            <p:spPr>
              <a:xfrm>
                <a:off x="5805714" y="609691"/>
                <a:ext cx="410553" cy="386869"/>
              </a:xfrm>
              <a:prstGeom prst="arc">
                <a:avLst>
                  <a:gd name="adj1" fmla="val 1087571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nvGrpSpPr>
            <p:cNvPr id="62" name="Group 61">
              <a:extLst>
                <a:ext uri="{FF2B5EF4-FFF2-40B4-BE49-F238E27FC236}">
                  <a16:creationId xmlns:a16="http://schemas.microsoft.com/office/drawing/2014/main" id="{6B63AC84-616E-A58E-D4A3-C2E8A02C5959}"/>
                </a:ext>
              </a:extLst>
            </p:cNvPr>
            <p:cNvGrpSpPr/>
            <p:nvPr/>
          </p:nvGrpSpPr>
          <p:grpSpPr>
            <a:xfrm>
              <a:off x="5805714" y="1985688"/>
              <a:ext cx="580573" cy="386869"/>
              <a:chOff x="5805714" y="609691"/>
              <a:chExt cx="580573" cy="386869"/>
            </a:xfrm>
          </p:grpSpPr>
          <p:sp>
            <p:nvSpPr>
              <p:cNvPr id="105" name="Rectangle 104">
                <a:extLst>
                  <a:ext uri="{FF2B5EF4-FFF2-40B4-BE49-F238E27FC236}">
                    <a16:creationId xmlns:a16="http://schemas.microsoft.com/office/drawing/2014/main" id="{89A93DD9-7B0B-F3E2-6159-DA34B18F691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Arc 105">
                <a:extLst>
                  <a:ext uri="{FF2B5EF4-FFF2-40B4-BE49-F238E27FC236}">
                    <a16:creationId xmlns:a16="http://schemas.microsoft.com/office/drawing/2014/main" id="{DA64E347-A7B5-5606-7B1E-471276FF06F0}"/>
                  </a:ext>
                </a:extLst>
              </p:cNvPr>
              <p:cNvSpPr/>
              <p:nvPr/>
            </p:nvSpPr>
            <p:spPr>
              <a:xfrm>
                <a:off x="5805714" y="609691"/>
                <a:ext cx="410553" cy="386869"/>
              </a:xfrm>
              <a:prstGeom prst="arc">
                <a:avLst>
                  <a:gd name="adj1" fmla="val 1078249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FEBCF20F-2FFF-2734-DF37-E7195219634B}"/>
                </a:ext>
              </a:extLst>
            </p:cNvPr>
            <p:cNvGrpSpPr/>
            <p:nvPr/>
          </p:nvGrpSpPr>
          <p:grpSpPr>
            <a:xfrm>
              <a:off x="5805714" y="2296711"/>
              <a:ext cx="580573" cy="386869"/>
              <a:chOff x="5805714" y="609691"/>
              <a:chExt cx="580573" cy="386869"/>
            </a:xfrm>
          </p:grpSpPr>
          <p:sp>
            <p:nvSpPr>
              <p:cNvPr id="103" name="Rectangle 102">
                <a:extLst>
                  <a:ext uri="{FF2B5EF4-FFF2-40B4-BE49-F238E27FC236}">
                    <a16:creationId xmlns:a16="http://schemas.microsoft.com/office/drawing/2014/main" id="{DD9E5E6B-0CA4-7E66-D65B-37A50869FB5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Arc 103">
                <a:extLst>
                  <a:ext uri="{FF2B5EF4-FFF2-40B4-BE49-F238E27FC236}">
                    <a16:creationId xmlns:a16="http://schemas.microsoft.com/office/drawing/2014/main" id="{AEFEC24D-A568-D51F-DF00-A6C92FAC4C0B}"/>
                  </a:ext>
                </a:extLst>
              </p:cNvPr>
              <p:cNvSpPr/>
              <p:nvPr/>
            </p:nvSpPr>
            <p:spPr>
              <a:xfrm>
                <a:off x="5805714" y="609691"/>
                <a:ext cx="410553" cy="386869"/>
              </a:xfrm>
              <a:prstGeom prst="arc">
                <a:avLst>
                  <a:gd name="adj1" fmla="val 1083791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2899F610-72B9-2268-C9FE-7EAB727CA2BD}"/>
                </a:ext>
              </a:extLst>
            </p:cNvPr>
            <p:cNvGrpSpPr/>
            <p:nvPr/>
          </p:nvGrpSpPr>
          <p:grpSpPr>
            <a:xfrm>
              <a:off x="5805714" y="2607734"/>
              <a:ext cx="580573" cy="386869"/>
              <a:chOff x="5805714" y="609691"/>
              <a:chExt cx="580573" cy="386869"/>
            </a:xfrm>
          </p:grpSpPr>
          <p:sp>
            <p:nvSpPr>
              <p:cNvPr id="101" name="Rectangle 100">
                <a:extLst>
                  <a:ext uri="{FF2B5EF4-FFF2-40B4-BE49-F238E27FC236}">
                    <a16:creationId xmlns:a16="http://schemas.microsoft.com/office/drawing/2014/main" id="{94DED497-233B-8850-203E-ECE71B65D4C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Arc 101">
                <a:extLst>
                  <a:ext uri="{FF2B5EF4-FFF2-40B4-BE49-F238E27FC236}">
                    <a16:creationId xmlns:a16="http://schemas.microsoft.com/office/drawing/2014/main" id="{C5914850-C989-4D7F-E7B8-2A45570B82F0}"/>
                  </a:ext>
                </a:extLst>
              </p:cNvPr>
              <p:cNvSpPr/>
              <p:nvPr/>
            </p:nvSpPr>
            <p:spPr>
              <a:xfrm>
                <a:off x="5805714" y="609691"/>
                <a:ext cx="410553" cy="386869"/>
              </a:xfrm>
              <a:prstGeom prst="arc">
                <a:avLst>
                  <a:gd name="adj1" fmla="val 10817170"/>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654A3F14-851C-5E34-7740-777DFD03AC70}"/>
                </a:ext>
              </a:extLst>
            </p:cNvPr>
            <p:cNvGrpSpPr/>
            <p:nvPr/>
          </p:nvGrpSpPr>
          <p:grpSpPr>
            <a:xfrm>
              <a:off x="5805714" y="2918757"/>
              <a:ext cx="580573" cy="386869"/>
              <a:chOff x="5805714" y="609691"/>
              <a:chExt cx="580573" cy="386869"/>
            </a:xfrm>
          </p:grpSpPr>
          <p:sp>
            <p:nvSpPr>
              <p:cNvPr id="99" name="Rectangle 98">
                <a:extLst>
                  <a:ext uri="{FF2B5EF4-FFF2-40B4-BE49-F238E27FC236}">
                    <a16:creationId xmlns:a16="http://schemas.microsoft.com/office/drawing/2014/main" id="{166F702C-526F-9CCA-F89F-13AE689ADC13}"/>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Arc 99">
                <a:extLst>
                  <a:ext uri="{FF2B5EF4-FFF2-40B4-BE49-F238E27FC236}">
                    <a16:creationId xmlns:a16="http://schemas.microsoft.com/office/drawing/2014/main" id="{AF9758F8-8A57-D131-7241-906045E81211}"/>
                  </a:ext>
                </a:extLst>
              </p:cNvPr>
              <p:cNvSpPr/>
              <p:nvPr/>
            </p:nvSpPr>
            <p:spPr>
              <a:xfrm>
                <a:off x="5805714" y="609691"/>
                <a:ext cx="410553" cy="386869"/>
              </a:xfrm>
              <a:prstGeom prst="arc">
                <a:avLst>
                  <a:gd name="adj1" fmla="val 1122047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6" name="Group 65">
              <a:extLst>
                <a:ext uri="{FF2B5EF4-FFF2-40B4-BE49-F238E27FC236}">
                  <a16:creationId xmlns:a16="http://schemas.microsoft.com/office/drawing/2014/main" id="{DF28DE05-294C-36FA-B8F5-D9D61FBF7B8B}"/>
                </a:ext>
              </a:extLst>
            </p:cNvPr>
            <p:cNvGrpSpPr/>
            <p:nvPr/>
          </p:nvGrpSpPr>
          <p:grpSpPr>
            <a:xfrm>
              <a:off x="5805714" y="3229780"/>
              <a:ext cx="580573" cy="386869"/>
              <a:chOff x="5805714" y="609691"/>
              <a:chExt cx="580573" cy="386869"/>
            </a:xfrm>
          </p:grpSpPr>
          <p:sp>
            <p:nvSpPr>
              <p:cNvPr id="97" name="Rectangle 96">
                <a:extLst>
                  <a:ext uri="{FF2B5EF4-FFF2-40B4-BE49-F238E27FC236}">
                    <a16:creationId xmlns:a16="http://schemas.microsoft.com/office/drawing/2014/main" id="{AF30484D-3221-1065-7FCC-05B3305B08AD}"/>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Arc 97">
                <a:extLst>
                  <a:ext uri="{FF2B5EF4-FFF2-40B4-BE49-F238E27FC236}">
                    <a16:creationId xmlns:a16="http://schemas.microsoft.com/office/drawing/2014/main" id="{87B51825-E656-8A4F-1683-C5460D661BCE}"/>
                  </a:ext>
                </a:extLst>
              </p:cNvPr>
              <p:cNvSpPr/>
              <p:nvPr/>
            </p:nvSpPr>
            <p:spPr>
              <a:xfrm>
                <a:off x="5805714" y="609691"/>
                <a:ext cx="410553" cy="386869"/>
              </a:xfrm>
              <a:prstGeom prst="arc">
                <a:avLst>
                  <a:gd name="adj1" fmla="val 1064800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7" name="Group 66">
              <a:extLst>
                <a:ext uri="{FF2B5EF4-FFF2-40B4-BE49-F238E27FC236}">
                  <a16:creationId xmlns:a16="http://schemas.microsoft.com/office/drawing/2014/main" id="{0C1AD741-B6BE-7C21-91B3-0939ACF8DE70}"/>
                </a:ext>
              </a:extLst>
            </p:cNvPr>
            <p:cNvGrpSpPr/>
            <p:nvPr/>
          </p:nvGrpSpPr>
          <p:grpSpPr>
            <a:xfrm>
              <a:off x="5805714" y="3540803"/>
              <a:ext cx="580573" cy="386869"/>
              <a:chOff x="5805714" y="609691"/>
              <a:chExt cx="580573" cy="386869"/>
            </a:xfrm>
          </p:grpSpPr>
          <p:sp>
            <p:nvSpPr>
              <p:cNvPr id="95" name="Rectangle 94">
                <a:extLst>
                  <a:ext uri="{FF2B5EF4-FFF2-40B4-BE49-F238E27FC236}">
                    <a16:creationId xmlns:a16="http://schemas.microsoft.com/office/drawing/2014/main" id="{7263AA25-54C7-554C-B697-CEB63D65AF32}"/>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Arc 95">
                <a:extLst>
                  <a:ext uri="{FF2B5EF4-FFF2-40B4-BE49-F238E27FC236}">
                    <a16:creationId xmlns:a16="http://schemas.microsoft.com/office/drawing/2014/main" id="{F165DADF-A260-02CD-90D1-9EFC99D7DD5A}"/>
                  </a:ext>
                </a:extLst>
              </p:cNvPr>
              <p:cNvSpPr/>
              <p:nvPr/>
            </p:nvSpPr>
            <p:spPr>
              <a:xfrm>
                <a:off x="5805714" y="609691"/>
                <a:ext cx="410553" cy="386869"/>
              </a:xfrm>
              <a:prstGeom prst="arc">
                <a:avLst>
                  <a:gd name="adj1" fmla="val 1090146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8" name="Group 67">
              <a:extLst>
                <a:ext uri="{FF2B5EF4-FFF2-40B4-BE49-F238E27FC236}">
                  <a16:creationId xmlns:a16="http://schemas.microsoft.com/office/drawing/2014/main" id="{7C60CC33-8959-FF5C-E29C-1029CBA30D29}"/>
                </a:ext>
              </a:extLst>
            </p:cNvPr>
            <p:cNvGrpSpPr/>
            <p:nvPr/>
          </p:nvGrpSpPr>
          <p:grpSpPr>
            <a:xfrm>
              <a:off x="5805714" y="3851826"/>
              <a:ext cx="580573" cy="386869"/>
              <a:chOff x="5805714" y="609691"/>
              <a:chExt cx="580573" cy="386869"/>
            </a:xfrm>
          </p:grpSpPr>
          <p:sp>
            <p:nvSpPr>
              <p:cNvPr id="93" name="Rectangle 92">
                <a:extLst>
                  <a:ext uri="{FF2B5EF4-FFF2-40B4-BE49-F238E27FC236}">
                    <a16:creationId xmlns:a16="http://schemas.microsoft.com/office/drawing/2014/main" id="{F284D0CB-EADC-30DA-F060-407BF6A94D51}"/>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Arc 93">
                <a:extLst>
                  <a:ext uri="{FF2B5EF4-FFF2-40B4-BE49-F238E27FC236}">
                    <a16:creationId xmlns:a16="http://schemas.microsoft.com/office/drawing/2014/main" id="{C7F7D2C6-788B-DC61-63E2-29065CA5B009}"/>
                  </a:ext>
                </a:extLst>
              </p:cNvPr>
              <p:cNvSpPr/>
              <p:nvPr/>
            </p:nvSpPr>
            <p:spPr>
              <a:xfrm>
                <a:off x="5805714" y="609691"/>
                <a:ext cx="410553" cy="386869"/>
              </a:xfrm>
              <a:prstGeom prst="arc">
                <a:avLst>
                  <a:gd name="adj1" fmla="val 11023282"/>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9" name="Group 68">
              <a:extLst>
                <a:ext uri="{FF2B5EF4-FFF2-40B4-BE49-F238E27FC236}">
                  <a16:creationId xmlns:a16="http://schemas.microsoft.com/office/drawing/2014/main" id="{7FCEA852-568D-72CD-9F8B-80CE5464B0E4}"/>
                </a:ext>
              </a:extLst>
            </p:cNvPr>
            <p:cNvGrpSpPr/>
            <p:nvPr/>
          </p:nvGrpSpPr>
          <p:grpSpPr>
            <a:xfrm>
              <a:off x="5805714" y="4162849"/>
              <a:ext cx="580573" cy="386869"/>
              <a:chOff x="5805714" y="609691"/>
              <a:chExt cx="580573" cy="386869"/>
            </a:xfrm>
          </p:grpSpPr>
          <p:sp>
            <p:nvSpPr>
              <p:cNvPr id="91" name="Rectangle 90">
                <a:extLst>
                  <a:ext uri="{FF2B5EF4-FFF2-40B4-BE49-F238E27FC236}">
                    <a16:creationId xmlns:a16="http://schemas.microsoft.com/office/drawing/2014/main" id="{894DB0AB-0947-CFE5-273A-0939558B9B3A}"/>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Arc 91">
                <a:extLst>
                  <a:ext uri="{FF2B5EF4-FFF2-40B4-BE49-F238E27FC236}">
                    <a16:creationId xmlns:a16="http://schemas.microsoft.com/office/drawing/2014/main" id="{639163A3-7B75-150E-EDA5-FA0E0C3DBB9E}"/>
                  </a:ext>
                </a:extLst>
              </p:cNvPr>
              <p:cNvSpPr/>
              <p:nvPr/>
            </p:nvSpPr>
            <p:spPr>
              <a:xfrm>
                <a:off x="5805714" y="609691"/>
                <a:ext cx="410553" cy="386869"/>
              </a:xfrm>
              <a:prstGeom prst="arc">
                <a:avLst>
                  <a:gd name="adj1" fmla="val 11168103"/>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0" name="Group 69">
              <a:extLst>
                <a:ext uri="{FF2B5EF4-FFF2-40B4-BE49-F238E27FC236}">
                  <a16:creationId xmlns:a16="http://schemas.microsoft.com/office/drawing/2014/main" id="{25525BAF-E93C-C650-2C64-7885DBC0D1BF}"/>
                </a:ext>
              </a:extLst>
            </p:cNvPr>
            <p:cNvGrpSpPr/>
            <p:nvPr/>
          </p:nvGrpSpPr>
          <p:grpSpPr>
            <a:xfrm>
              <a:off x="5805714" y="4473872"/>
              <a:ext cx="580573" cy="386869"/>
              <a:chOff x="5805714" y="609691"/>
              <a:chExt cx="580573" cy="386869"/>
            </a:xfrm>
          </p:grpSpPr>
          <p:sp>
            <p:nvSpPr>
              <p:cNvPr id="89" name="Rectangle 88">
                <a:extLst>
                  <a:ext uri="{FF2B5EF4-FFF2-40B4-BE49-F238E27FC236}">
                    <a16:creationId xmlns:a16="http://schemas.microsoft.com/office/drawing/2014/main" id="{D6C17D0F-C714-62D9-4B99-567775BE8E7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Arc 89">
                <a:extLst>
                  <a:ext uri="{FF2B5EF4-FFF2-40B4-BE49-F238E27FC236}">
                    <a16:creationId xmlns:a16="http://schemas.microsoft.com/office/drawing/2014/main" id="{2EDAEDB2-0738-587E-6886-AC0E48904E40}"/>
                  </a:ext>
                </a:extLst>
              </p:cNvPr>
              <p:cNvSpPr/>
              <p:nvPr/>
            </p:nvSpPr>
            <p:spPr>
              <a:xfrm>
                <a:off x="5805714" y="609691"/>
                <a:ext cx="410553" cy="386869"/>
              </a:xfrm>
              <a:prstGeom prst="arc">
                <a:avLst>
                  <a:gd name="adj1" fmla="val 1118867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C653AF11-D4B8-E7F3-7075-4EB70E341BFA}"/>
                </a:ext>
              </a:extLst>
            </p:cNvPr>
            <p:cNvGrpSpPr/>
            <p:nvPr/>
          </p:nvGrpSpPr>
          <p:grpSpPr>
            <a:xfrm>
              <a:off x="5805714" y="4784895"/>
              <a:ext cx="580573" cy="386869"/>
              <a:chOff x="5805714" y="609691"/>
              <a:chExt cx="580573" cy="386869"/>
            </a:xfrm>
          </p:grpSpPr>
          <p:sp>
            <p:nvSpPr>
              <p:cNvPr id="87" name="Rectangle 86">
                <a:extLst>
                  <a:ext uri="{FF2B5EF4-FFF2-40B4-BE49-F238E27FC236}">
                    <a16:creationId xmlns:a16="http://schemas.microsoft.com/office/drawing/2014/main" id="{4C57A80B-A999-08E4-96F0-334579B6111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Arc 87">
                <a:extLst>
                  <a:ext uri="{FF2B5EF4-FFF2-40B4-BE49-F238E27FC236}">
                    <a16:creationId xmlns:a16="http://schemas.microsoft.com/office/drawing/2014/main" id="{77003358-5E74-55A5-CCF7-E4B5F7738FF6}"/>
                  </a:ext>
                </a:extLst>
              </p:cNvPr>
              <p:cNvSpPr/>
              <p:nvPr/>
            </p:nvSpPr>
            <p:spPr>
              <a:xfrm>
                <a:off x="5805714" y="609691"/>
                <a:ext cx="410553" cy="386869"/>
              </a:xfrm>
              <a:prstGeom prst="arc">
                <a:avLst>
                  <a:gd name="adj1" fmla="val 11146438"/>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2" name="Group 71">
              <a:extLst>
                <a:ext uri="{FF2B5EF4-FFF2-40B4-BE49-F238E27FC236}">
                  <a16:creationId xmlns:a16="http://schemas.microsoft.com/office/drawing/2014/main" id="{40D80F83-9793-F476-0E85-D08310CF7785}"/>
                </a:ext>
              </a:extLst>
            </p:cNvPr>
            <p:cNvGrpSpPr/>
            <p:nvPr/>
          </p:nvGrpSpPr>
          <p:grpSpPr>
            <a:xfrm>
              <a:off x="5805714" y="5095918"/>
              <a:ext cx="580573" cy="386869"/>
              <a:chOff x="5805714" y="609691"/>
              <a:chExt cx="580573" cy="386869"/>
            </a:xfrm>
          </p:grpSpPr>
          <p:sp>
            <p:nvSpPr>
              <p:cNvPr id="85" name="Rectangle 84">
                <a:extLst>
                  <a:ext uri="{FF2B5EF4-FFF2-40B4-BE49-F238E27FC236}">
                    <a16:creationId xmlns:a16="http://schemas.microsoft.com/office/drawing/2014/main" id="{9D51ACFA-BD06-2902-4BF8-2D45187612E5}"/>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Arc 85">
                <a:extLst>
                  <a:ext uri="{FF2B5EF4-FFF2-40B4-BE49-F238E27FC236}">
                    <a16:creationId xmlns:a16="http://schemas.microsoft.com/office/drawing/2014/main" id="{B22CC1E8-6966-31EB-706C-94782115C747}"/>
                  </a:ext>
                </a:extLst>
              </p:cNvPr>
              <p:cNvSpPr/>
              <p:nvPr/>
            </p:nvSpPr>
            <p:spPr>
              <a:xfrm>
                <a:off x="5805714" y="609691"/>
                <a:ext cx="410553" cy="386869"/>
              </a:xfrm>
              <a:prstGeom prst="arc">
                <a:avLst>
                  <a:gd name="adj1" fmla="val 1112251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3" name="Group 72">
              <a:extLst>
                <a:ext uri="{FF2B5EF4-FFF2-40B4-BE49-F238E27FC236}">
                  <a16:creationId xmlns:a16="http://schemas.microsoft.com/office/drawing/2014/main" id="{D092E4DD-48A2-C3BA-D824-7249B8B05F1A}"/>
                </a:ext>
              </a:extLst>
            </p:cNvPr>
            <p:cNvGrpSpPr/>
            <p:nvPr/>
          </p:nvGrpSpPr>
          <p:grpSpPr>
            <a:xfrm>
              <a:off x="5805714" y="5406941"/>
              <a:ext cx="580573" cy="386869"/>
              <a:chOff x="5805714" y="609691"/>
              <a:chExt cx="580573" cy="386869"/>
            </a:xfrm>
          </p:grpSpPr>
          <p:sp>
            <p:nvSpPr>
              <p:cNvPr id="83" name="Rectangle 82">
                <a:extLst>
                  <a:ext uri="{FF2B5EF4-FFF2-40B4-BE49-F238E27FC236}">
                    <a16:creationId xmlns:a16="http://schemas.microsoft.com/office/drawing/2014/main" id="{F08EFFF9-0AC7-C657-77C2-03D5E51246FB}"/>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Arc 83">
                <a:extLst>
                  <a:ext uri="{FF2B5EF4-FFF2-40B4-BE49-F238E27FC236}">
                    <a16:creationId xmlns:a16="http://schemas.microsoft.com/office/drawing/2014/main" id="{BD3C9EC3-DDD0-3644-59B2-97D2485490BD}"/>
                  </a:ext>
                </a:extLst>
              </p:cNvPr>
              <p:cNvSpPr/>
              <p:nvPr/>
            </p:nvSpPr>
            <p:spPr>
              <a:xfrm>
                <a:off x="5805714" y="609691"/>
                <a:ext cx="410553" cy="386869"/>
              </a:xfrm>
              <a:prstGeom prst="arc">
                <a:avLst>
                  <a:gd name="adj1" fmla="val 1087916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4" name="Group 73">
              <a:extLst>
                <a:ext uri="{FF2B5EF4-FFF2-40B4-BE49-F238E27FC236}">
                  <a16:creationId xmlns:a16="http://schemas.microsoft.com/office/drawing/2014/main" id="{6993F28E-381C-B404-3A6F-EAA60C54EC27}"/>
                </a:ext>
              </a:extLst>
            </p:cNvPr>
            <p:cNvGrpSpPr/>
            <p:nvPr/>
          </p:nvGrpSpPr>
          <p:grpSpPr>
            <a:xfrm>
              <a:off x="5805714" y="5717964"/>
              <a:ext cx="580573" cy="386869"/>
              <a:chOff x="5805714" y="609691"/>
              <a:chExt cx="580573" cy="386869"/>
            </a:xfrm>
          </p:grpSpPr>
          <p:sp>
            <p:nvSpPr>
              <p:cNvPr id="81" name="Rectangle 80">
                <a:extLst>
                  <a:ext uri="{FF2B5EF4-FFF2-40B4-BE49-F238E27FC236}">
                    <a16:creationId xmlns:a16="http://schemas.microsoft.com/office/drawing/2014/main" id="{52929615-8D2E-23F5-A9D7-E7BA909D5D9A}"/>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Arc 81">
                <a:extLst>
                  <a:ext uri="{FF2B5EF4-FFF2-40B4-BE49-F238E27FC236}">
                    <a16:creationId xmlns:a16="http://schemas.microsoft.com/office/drawing/2014/main" id="{794514A9-DE7D-4928-1283-C24DC6C6C1EE}"/>
                  </a:ext>
                </a:extLst>
              </p:cNvPr>
              <p:cNvSpPr/>
              <p:nvPr/>
            </p:nvSpPr>
            <p:spPr>
              <a:xfrm>
                <a:off x="5805714" y="609691"/>
                <a:ext cx="410553" cy="386869"/>
              </a:xfrm>
              <a:prstGeom prst="arc">
                <a:avLst>
                  <a:gd name="adj1" fmla="val 1099240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5" name="Group 74">
              <a:extLst>
                <a:ext uri="{FF2B5EF4-FFF2-40B4-BE49-F238E27FC236}">
                  <a16:creationId xmlns:a16="http://schemas.microsoft.com/office/drawing/2014/main" id="{6C0BFE5C-BA1C-5FF0-7D5B-033272F9E6F1}"/>
                </a:ext>
              </a:extLst>
            </p:cNvPr>
            <p:cNvGrpSpPr/>
            <p:nvPr/>
          </p:nvGrpSpPr>
          <p:grpSpPr>
            <a:xfrm>
              <a:off x="5805714" y="6028987"/>
              <a:ext cx="580573" cy="386869"/>
              <a:chOff x="5805714" y="609691"/>
              <a:chExt cx="580573" cy="386869"/>
            </a:xfrm>
          </p:grpSpPr>
          <p:sp>
            <p:nvSpPr>
              <p:cNvPr id="79" name="Rectangle 78">
                <a:extLst>
                  <a:ext uri="{FF2B5EF4-FFF2-40B4-BE49-F238E27FC236}">
                    <a16:creationId xmlns:a16="http://schemas.microsoft.com/office/drawing/2014/main" id="{044B0396-18E5-A95E-20A4-61F4FFBB5B9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Arc 79">
                <a:extLst>
                  <a:ext uri="{FF2B5EF4-FFF2-40B4-BE49-F238E27FC236}">
                    <a16:creationId xmlns:a16="http://schemas.microsoft.com/office/drawing/2014/main" id="{8E9985F4-5C8C-9BDC-F330-4D9BE1E6D153}"/>
                  </a:ext>
                </a:extLst>
              </p:cNvPr>
              <p:cNvSpPr/>
              <p:nvPr/>
            </p:nvSpPr>
            <p:spPr>
              <a:xfrm>
                <a:off x="5805714" y="609691"/>
                <a:ext cx="410553" cy="386869"/>
              </a:xfrm>
              <a:prstGeom prst="arc">
                <a:avLst>
                  <a:gd name="adj1" fmla="val 11197210"/>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6" name="Group 75">
              <a:extLst>
                <a:ext uri="{FF2B5EF4-FFF2-40B4-BE49-F238E27FC236}">
                  <a16:creationId xmlns:a16="http://schemas.microsoft.com/office/drawing/2014/main" id="{50CE8032-0424-FC55-F5A9-C176A1CE642E}"/>
                </a:ext>
              </a:extLst>
            </p:cNvPr>
            <p:cNvGrpSpPr/>
            <p:nvPr/>
          </p:nvGrpSpPr>
          <p:grpSpPr>
            <a:xfrm>
              <a:off x="5805714" y="6340004"/>
              <a:ext cx="580573" cy="386869"/>
              <a:chOff x="5805714" y="609691"/>
              <a:chExt cx="580573" cy="386869"/>
            </a:xfrm>
          </p:grpSpPr>
          <p:sp>
            <p:nvSpPr>
              <p:cNvPr id="77" name="Rectangle 76">
                <a:extLst>
                  <a:ext uri="{FF2B5EF4-FFF2-40B4-BE49-F238E27FC236}">
                    <a16:creationId xmlns:a16="http://schemas.microsoft.com/office/drawing/2014/main" id="{0870343E-122B-2928-FF1A-42D974C85846}"/>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Arc 77">
                <a:extLst>
                  <a:ext uri="{FF2B5EF4-FFF2-40B4-BE49-F238E27FC236}">
                    <a16:creationId xmlns:a16="http://schemas.microsoft.com/office/drawing/2014/main" id="{652FC0B5-7AE3-F9B3-8353-55D21548A0C7}"/>
                  </a:ext>
                </a:extLst>
              </p:cNvPr>
              <p:cNvSpPr/>
              <p:nvPr/>
            </p:nvSpPr>
            <p:spPr>
              <a:xfrm>
                <a:off x="5805714" y="609691"/>
                <a:ext cx="410553" cy="386869"/>
              </a:xfrm>
              <a:prstGeom prst="arc">
                <a:avLst>
                  <a:gd name="adj1" fmla="val 1112980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pic>
        <p:nvPicPr>
          <p:cNvPr id="126" name="Picture 125">
            <a:extLst>
              <a:ext uri="{FF2B5EF4-FFF2-40B4-BE49-F238E27FC236}">
                <a16:creationId xmlns:a16="http://schemas.microsoft.com/office/drawing/2014/main" id="{E857B677-55C2-355B-73B4-FEE7947225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7013" y="1440904"/>
            <a:ext cx="4297224" cy="310256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127" name="TextBox 126">
            <a:extLst>
              <a:ext uri="{FF2B5EF4-FFF2-40B4-BE49-F238E27FC236}">
                <a16:creationId xmlns:a16="http://schemas.microsoft.com/office/drawing/2014/main" id="{3B9F9E95-8478-1B24-2949-301388CC3BD9}"/>
              </a:ext>
            </a:extLst>
          </p:cNvPr>
          <p:cNvSpPr txBox="1"/>
          <p:nvPr/>
        </p:nvSpPr>
        <p:spPr>
          <a:xfrm>
            <a:off x="6766560" y="575568"/>
            <a:ext cx="3230880" cy="369332"/>
          </a:xfrm>
          <a:prstGeom prst="rect">
            <a:avLst/>
          </a:prstGeom>
          <a:noFill/>
        </p:spPr>
        <p:txBody>
          <a:bodyPr wrap="square" rtlCol="0">
            <a:spAutoFit/>
          </a:bodyPr>
          <a:lstStyle/>
          <a:p>
            <a:r>
              <a:rPr lang="en-US" b="1" dirty="0">
                <a:solidFill>
                  <a:schemeClr val="accent2">
                    <a:lumMod val="50000"/>
                  </a:schemeClr>
                </a:solidFill>
              </a:rPr>
              <a:t>INTERPRETATION:-</a:t>
            </a:r>
          </a:p>
        </p:txBody>
      </p:sp>
      <p:sp>
        <p:nvSpPr>
          <p:cNvPr id="128" name="TextBox 127">
            <a:extLst>
              <a:ext uri="{FF2B5EF4-FFF2-40B4-BE49-F238E27FC236}">
                <a16:creationId xmlns:a16="http://schemas.microsoft.com/office/drawing/2014/main" id="{D5E301D7-8871-1B1C-DC40-90DB350E0058}"/>
              </a:ext>
            </a:extLst>
          </p:cNvPr>
          <p:cNvSpPr txBox="1"/>
          <p:nvPr/>
        </p:nvSpPr>
        <p:spPr>
          <a:xfrm>
            <a:off x="6749140" y="1557076"/>
            <a:ext cx="4121753" cy="3416320"/>
          </a:xfrm>
          <a:prstGeom prst="rect">
            <a:avLst/>
          </a:prstGeom>
          <a:noFill/>
        </p:spPr>
        <p:txBody>
          <a:bodyPr wrap="square" rtlCol="0">
            <a:spAutoFit/>
          </a:bodyPr>
          <a:lstStyle/>
          <a:p>
            <a:r>
              <a:rPr lang="en-US" dirty="0">
                <a:solidFill>
                  <a:schemeClr val="bg1"/>
                </a:solidFill>
              </a:rPr>
              <a:t>Looking at the data from 2007 to 2011, we can see that the amount of loans given each year went up a lot. It started at 2 million dollars in 2007 and kept increasing: 14 million in 2008, 46 million in 2009, 122 million in 2010, and the highest at 261 million in 2011. This tells us that more and more money was being borrowed each year during this time. Understanding these trends helps people make smart decisions about money and loans for the future.</a:t>
            </a:r>
          </a:p>
          <a:p>
            <a:endParaRPr lang="en-IN" dirty="0">
              <a:solidFill>
                <a:schemeClr val="bg1"/>
              </a:solidFill>
            </a:endParaRPr>
          </a:p>
        </p:txBody>
      </p:sp>
    </p:spTree>
    <p:extLst>
      <p:ext uri="{BB962C8B-B14F-4D97-AF65-F5344CB8AC3E}">
        <p14:creationId xmlns:p14="http://schemas.microsoft.com/office/powerpoint/2010/main" val="1173066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Rectangle 121">
            <a:extLst>
              <a:ext uri="{FF2B5EF4-FFF2-40B4-BE49-F238E27FC236}">
                <a16:creationId xmlns:a16="http://schemas.microsoft.com/office/drawing/2014/main" id="{E066D0A4-514D-B119-696A-A5090BDA2784}"/>
              </a:ext>
            </a:extLst>
          </p:cNvPr>
          <p:cNvSpPr/>
          <p:nvPr/>
        </p:nvSpPr>
        <p:spPr>
          <a:xfrm>
            <a:off x="145915" y="0"/>
            <a:ext cx="11694640" cy="685704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0" name="Rectangle 119">
            <a:extLst>
              <a:ext uri="{FF2B5EF4-FFF2-40B4-BE49-F238E27FC236}">
                <a16:creationId xmlns:a16="http://schemas.microsoft.com/office/drawing/2014/main" id="{5B16EF5C-565B-F389-847F-9D11C5B173FD}"/>
              </a:ext>
            </a:extLst>
          </p:cNvPr>
          <p:cNvSpPr/>
          <p:nvPr/>
        </p:nvSpPr>
        <p:spPr>
          <a:xfrm>
            <a:off x="274831" y="951"/>
            <a:ext cx="5681417" cy="6858000"/>
          </a:xfrm>
          <a:prstGeom prst="rect">
            <a:avLst/>
          </a:prstGeom>
          <a:blipFill>
            <a:blip r:embed="rId2"/>
            <a:stretch>
              <a:fillRect/>
            </a:stretch>
          </a:blipFill>
          <a:ln>
            <a:noFill/>
          </a:ln>
          <a:effectLst>
            <a:outerShdw blurRad="50800" dist="889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1D6EAE5E-9556-0D26-5DD5-63847538AA07}"/>
              </a:ext>
            </a:extLst>
          </p:cNvPr>
          <p:cNvSpPr/>
          <p:nvPr/>
        </p:nvSpPr>
        <p:spPr>
          <a:xfrm>
            <a:off x="6081871" y="951"/>
            <a:ext cx="5681417" cy="6858000"/>
          </a:xfrm>
          <a:prstGeom prst="rect">
            <a:avLst/>
          </a:prstGeom>
          <a:blipFill>
            <a:blip r:embed="rId2"/>
            <a:stretch>
              <a:fillRect/>
            </a:stretch>
          </a:blipFill>
          <a:ln>
            <a:noFill/>
          </a:ln>
          <a:effectLst>
            <a:outerShdw blurRad="50800" dist="889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A1080B98-FAFE-8B85-B920-D70CB195D904}"/>
              </a:ext>
            </a:extLst>
          </p:cNvPr>
          <p:cNvGrpSpPr/>
          <p:nvPr/>
        </p:nvGrpSpPr>
        <p:grpSpPr>
          <a:xfrm>
            <a:off x="6077749" y="79685"/>
            <a:ext cx="5574535" cy="6778315"/>
            <a:chOff x="6096000" y="119550"/>
            <a:chExt cx="5574535" cy="6778315"/>
          </a:xfrm>
        </p:grpSpPr>
        <p:sp>
          <p:nvSpPr>
            <p:cNvPr id="3" name="Rectangle 2">
              <a:extLst>
                <a:ext uri="{FF2B5EF4-FFF2-40B4-BE49-F238E27FC236}">
                  <a16:creationId xmlns:a16="http://schemas.microsoft.com/office/drawing/2014/main" id="{6B338C53-B752-D8C3-FFCC-BD6060B6E16F}"/>
                </a:ext>
              </a:extLst>
            </p:cNvPr>
            <p:cNvSpPr/>
            <p:nvPr/>
          </p:nvSpPr>
          <p:spPr>
            <a:xfrm>
              <a:off x="11148331" y="4069452"/>
              <a:ext cx="522204" cy="2657736"/>
            </a:xfrm>
            <a:prstGeom prst="rect">
              <a:avLst/>
            </a:prstGeom>
            <a:solidFill>
              <a:srgbClr val="C2E194"/>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Freeform: Shape 3">
              <a:extLst>
                <a:ext uri="{FF2B5EF4-FFF2-40B4-BE49-F238E27FC236}">
                  <a16:creationId xmlns:a16="http://schemas.microsoft.com/office/drawing/2014/main" id="{27347B5F-59D9-EBB8-F392-F8A3C63619D4}"/>
                </a:ext>
              </a:extLst>
            </p:cNvPr>
            <p:cNvSpPr/>
            <p:nvPr/>
          </p:nvSpPr>
          <p:spPr>
            <a:xfrm>
              <a:off x="6128872" y="119550"/>
              <a:ext cx="5395162" cy="6607323"/>
            </a:xfrm>
            <a:custGeom>
              <a:avLst/>
              <a:gdLst>
                <a:gd name="connsiteX0" fmla="*/ 0 w 5395162"/>
                <a:gd name="connsiteY0" fmla="*/ 0 h 6607323"/>
                <a:gd name="connsiteX1" fmla="*/ 5395162 w 5395162"/>
                <a:gd name="connsiteY1" fmla="*/ 0 h 6607323"/>
                <a:gd name="connsiteX2" fmla="*/ 5395162 w 5395162"/>
                <a:gd name="connsiteY2" fmla="*/ 3949902 h 6607323"/>
                <a:gd name="connsiteX3" fmla="*/ 5230980 w 5395162"/>
                <a:gd name="connsiteY3" fmla="*/ 3949902 h 6607323"/>
                <a:gd name="connsiteX4" fmla="*/ 5032614 w 5395162"/>
                <a:gd name="connsiteY4" fmla="*/ 4148268 h 6607323"/>
                <a:gd name="connsiteX5" fmla="*/ 5032614 w 5395162"/>
                <a:gd name="connsiteY5" fmla="*/ 6607209 h 6607323"/>
                <a:gd name="connsiteX6" fmla="*/ 5032625 w 5395162"/>
                <a:gd name="connsiteY6" fmla="*/ 6607323 h 6607323"/>
                <a:gd name="connsiteX7" fmla="*/ 0 w 5395162"/>
                <a:gd name="connsiteY7" fmla="*/ 6607323 h 660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95162" h="6607323">
                  <a:moveTo>
                    <a:pt x="0" y="0"/>
                  </a:moveTo>
                  <a:lnTo>
                    <a:pt x="5395162" y="0"/>
                  </a:lnTo>
                  <a:lnTo>
                    <a:pt x="5395162" y="3949902"/>
                  </a:lnTo>
                  <a:lnTo>
                    <a:pt x="5230980" y="3949902"/>
                  </a:lnTo>
                  <a:cubicBezTo>
                    <a:pt x="5121425" y="3949902"/>
                    <a:pt x="5032614" y="4038713"/>
                    <a:pt x="5032614" y="4148268"/>
                  </a:cubicBezTo>
                  <a:lnTo>
                    <a:pt x="5032614" y="6607209"/>
                  </a:lnTo>
                  <a:lnTo>
                    <a:pt x="5032625" y="6607323"/>
                  </a:lnTo>
                  <a:lnTo>
                    <a:pt x="0" y="6607323"/>
                  </a:lnTo>
                  <a:close/>
                </a:path>
              </a:pathLst>
            </a:custGeom>
            <a:solidFill>
              <a:srgbClr val="FDFDFD"/>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DB95EC0E-AE9C-BDB3-CB23-E983D8DF3DEF}"/>
                </a:ext>
              </a:extLst>
            </p:cNvPr>
            <p:cNvCxnSpPr>
              <a:cxnSpLocks/>
            </p:cNvCxnSpPr>
            <p:nvPr/>
          </p:nvCxnSpPr>
          <p:spPr>
            <a:xfrm>
              <a:off x="6096000" y="909390"/>
              <a:ext cx="5428034"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694C730-AA6C-90C0-E169-4EA34623CED7}"/>
                </a:ext>
              </a:extLst>
            </p:cNvPr>
            <p:cNvCxnSpPr>
              <a:cxnSpLocks/>
            </p:cNvCxnSpPr>
            <p:nvPr/>
          </p:nvCxnSpPr>
          <p:spPr>
            <a:xfrm>
              <a:off x="6126481" y="137418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754D782-C7B1-C697-F764-A663449FB6D6}"/>
                </a:ext>
              </a:extLst>
            </p:cNvPr>
            <p:cNvCxnSpPr>
              <a:cxnSpLocks/>
            </p:cNvCxnSpPr>
            <p:nvPr/>
          </p:nvCxnSpPr>
          <p:spPr>
            <a:xfrm>
              <a:off x="6126481" y="1864456"/>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E0FAEAA-7343-894A-8016-35E406680038}"/>
                </a:ext>
              </a:extLst>
            </p:cNvPr>
            <p:cNvCxnSpPr>
              <a:cxnSpLocks/>
            </p:cNvCxnSpPr>
            <p:nvPr/>
          </p:nvCxnSpPr>
          <p:spPr>
            <a:xfrm>
              <a:off x="6126481" y="2354732"/>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6C317EC-E9FC-BF7C-AADC-7ABF85CC385A}"/>
                </a:ext>
              </a:extLst>
            </p:cNvPr>
            <p:cNvCxnSpPr>
              <a:cxnSpLocks/>
            </p:cNvCxnSpPr>
            <p:nvPr/>
          </p:nvCxnSpPr>
          <p:spPr>
            <a:xfrm>
              <a:off x="6126481" y="2845008"/>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73F36C-F08F-BCED-D7C2-B4E7F46CDD64}"/>
                </a:ext>
              </a:extLst>
            </p:cNvPr>
            <p:cNvCxnSpPr>
              <a:cxnSpLocks/>
            </p:cNvCxnSpPr>
            <p:nvPr/>
          </p:nvCxnSpPr>
          <p:spPr>
            <a:xfrm>
              <a:off x="6126481" y="3335284"/>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3F4F6E2-FBCA-0A1B-8DE0-9A3249011675}"/>
                </a:ext>
              </a:extLst>
            </p:cNvPr>
            <p:cNvCxnSpPr>
              <a:cxnSpLocks/>
            </p:cNvCxnSpPr>
            <p:nvPr/>
          </p:nvCxnSpPr>
          <p:spPr>
            <a:xfrm>
              <a:off x="6126481" y="382556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2EC0010-3E30-16E2-1782-1D1B4C7697EB}"/>
                </a:ext>
              </a:extLst>
            </p:cNvPr>
            <p:cNvCxnSpPr>
              <a:cxnSpLocks/>
            </p:cNvCxnSpPr>
            <p:nvPr/>
          </p:nvCxnSpPr>
          <p:spPr>
            <a:xfrm>
              <a:off x="6126481" y="4315836"/>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A481177-0A17-716A-79C2-B7C522E9C33A}"/>
                </a:ext>
              </a:extLst>
            </p:cNvPr>
            <p:cNvCxnSpPr>
              <a:cxnSpLocks/>
            </p:cNvCxnSpPr>
            <p:nvPr/>
          </p:nvCxnSpPr>
          <p:spPr>
            <a:xfrm>
              <a:off x="6126481" y="4806112"/>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CB05BEF-1FBE-D88C-7EB0-12BDE2AC7FE6}"/>
                </a:ext>
              </a:extLst>
            </p:cNvPr>
            <p:cNvCxnSpPr>
              <a:cxnSpLocks/>
            </p:cNvCxnSpPr>
            <p:nvPr/>
          </p:nvCxnSpPr>
          <p:spPr>
            <a:xfrm>
              <a:off x="6126481" y="5296388"/>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8E80C1-DB0F-F6EF-DA64-FE575D51745F}"/>
                </a:ext>
              </a:extLst>
            </p:cNvPr>
            <p:cNvCxnSpPr>
              <a:cxnSpLocks/>
            </p:cNvCxnSpPr>
            <p:nvPr/>
          </p:nvCxnSpPr>
          <p:spPr>
            <a:xfrm>
              <a:off x="6126481" y="5786664"/>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96A4319-C1F8-BD42-318A-D89BD382BB12}"/>
                </a:ext>
              </a:extLst>
            </p:cNvPr>
            <p:cNvCxnSpPr>
              <a:cxnSpLocks/>
            </p:cNvCxnSpPr>
            <p:nvPr/>
          </p:nvCxnSpPr>
          <p:spPr>
            <a:xfrm>
              <a:off x="6126481" y="6276940"/>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17908E7-852F-2A46-D487-A4E6E405FCDA}"/>
                </a:ext>
              </a:extLst>
            </p:cNvPr>
            <p:cNvSpPr txBox="1"/>
            <p:nvPr/>
          </p:nvSpPr>
          <p:spPr>
            <a:xfrm>
              <a:off x="11176000" y="5595360"/>
              <a:ext cx="461665" cy="1302505"/>
            </a:xfrm>
            <a:prstGeom prst="rect">
              <a:avLst/>
            </a:prstGeom>
            <a:noFill/>
          </p:spPr>
          <p:txBody>
            <a:bodyPr vert="vert270" wrap="square" rtlCol="0">
              <a:spAutoFit/>
            </a:bodyPr>
            <a:lstStyle/>
            <a:p>
              <a:pPr algn="ctr"/>
              <a:r>
                <a:rPr lang="en-US" b="1">
                  <a:solidFill>
                    <a:schemeClr val="bg1"/>
                  </a:solidFill>
                </a:rPr>
                <a:t>PAGE 05</a:t>
              </a:r>
              <a:endParaRPr lang="en-US" b="1" dirty="0">
                <a:solidFill>
                  <a:schemeClr val="bg1"/>
                </a:solidFill>
              </a:endParaRPr>
            </a:p>
          </p:txBody>
        </p:sp>
      </p:grpSp>
      <p:grpSp>
        <p:nvGrpSpPr>
          <p:cNvPr id="18" name="Group 17">
            <a:extLst>
              <a:ext uri="{FF2B5EF4-FFF2-40B4-BE49-F238E27FC236}">
                <a16:creationId xmlns:a16="http://schemas.microsoft.com/office/drawing/2014/main" id="{4A0BB4CD-A3DF-76D8-AEA7-FB0253DF1598}"/>
              </a:ext>
            </a:extLst>
          </p:cNvPr>
          <p:cNvGrpSpPr/>
          <p:nvPr/>
        </p:nvGrpSpPr>
        <p:grpSpPr>
          <a:xfrm flipH="1">
            <a:off x="351445" y="110317"/>
            <a:ext cx="5574535" cy="6757187"/>
            <a:chOff x="6096000" y="140678"/>
            <a:chExt cx="5574535" cy="6757187"/>
          </a:xfrm>
        </p:grpSpPr>
        <p:sp>
          <p:nvSpPr>
            <p:cNvPr id="19" name="Rectangle 18">
              <a:extLst>
                <a:ext uri="{FF2B5EF4-FFF2-40B4-BE49-F238E27FC236}">
                  <a16:creationId xmlns:a16="http://schemas.microsoft.com/office/drawing/2014/main" id="{8A44B6AD-6FF1-536A-42EF-23598642B6A9}"/>
                </a:ext>
              </a:extLst>
            </p:cNvPr>
            <p:cNvSpPr/>
            <p:nvPr/>
          </p:nvSpPr>
          <p:spPr>
            <a:xfrm>
              <a:off x="11148331" y="4069452"/>
              <a:ext cx="522204" cy="2657736"/>
            </a:xfrm>
            <a:prstGeom prst="rect">
              <a:avLst/>
            </a:prstGeom>
            <a:solidFill>
              <a:srgbClr val="CC00FF"/>
            </a:solidFill>
            <a:ln>
              <a:noFill/>
            </a:ln>
            <a:effectLst>
              <a:outerShdw blurRad="50800" dist="635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Shape 19">
              <a:extLst>
                <a:ext uri="{FF2B5EF4-FFF2-40B4-BE49-F238E27FC236}">
                  <a16:creationId xmlns:a16="http://schemas.microsoft.com/office/drawing/2014/main" id="{7AFE9911-6A22-4F50-AF9C-DC871AB6CBD4}"/>
                </a:ext>
              </a:extLst>
            </p:cNvPr>
            <p:cNvSpPr/>
            <p:nvPr/>
          </p:nvSpPr>
          <p:spPr>
            <a:xfrm>
              <a:off x="6103972" y="140678"/>
              <a:ext cx="5395162" cy="6607323"/>
            </a:xfrm>
            <a:custGeom>
              <a:avLst/>
              <a:gdLst>
                <a:gd name="connsiteX0" fmla="*/ 0 w 5395162"/>
                <a:gd name="connsiteY0" fmla="*/ 0 h 6607323"/>
                <a:gd name="connsiteX1" fmla="*/ 5395162 w 5395162"/>
                <a:gd name="connsiteY1" fmla="*/ 0 h 6607323"/>
                <a:gd name="connsiteX2" fmla="*/ 5395162 w 5395162"/>
                <a:gd name="connsiteY2" fmla="*/ 3949902 h 6607323"/>
                <a:gd name="connsiteX3" fmla="*/ 5230980 w 5395162"/>
                <a:gd name="connsiteY3" fmla="*/ 3949902 h 6607323"/>
                <a:gd name="connsiteX4" fmla="*/ 5032614 w 5395162"/>
                <a:gd name="connsiteY4" fmla="*/ 4148268 h 6607323"/>
                <a:gd name="connsiteX5" fmla="*/ 5032614 w 5395162"/>
                <a:gd name="connsiteY5" fmla="*/ 6607209 h 6607323"/>
                <a:gd name="connsiteX6" fmla="*/ 5032625 w 5395162"/>
                <a:gd name="connsiteY6" fmla="*/ 6607323 h 6607323"/>
                <a:gd name="connsiteX7" fmla="*/ 0 w 5395162"/>
                <a:gd name="connsiteY7" fmla="*/ 6607323 h 660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95162" h="6607323">
                  <a:moveTo>
                    <a:pt x="0" y="0"/>
                  </a:moveTo>
                  <a:lnTo>
                    <a:pt x="5395162" y="0"/>
                  </a:lnTo>
                  <a:lnTo>
                    <a:pt x="5395162" y="3949902"/>
                  </a:lnTo>
                  <a:lnTo>
                    <a:pt x="5230980" y="3949902"/>
                  </a:lnTo>
                  <a:cubicBezTo>
                    <a:pt x="5121425" y="3949902"/>
                    <a:pt x="5032614" y="4038713"/>
                    <a:pt x="5032614" y="4148268"/>
                  </a:cubicBezTo>
                  <a:lnTo>
                    <a:pt x="5032614" y="6607209"/>
                  </a:lnTo>
                  <a:lnTo>
                    <a:pt x="5032625" y="6607323"/>
                  </a:lnTo>
                  <a:lnTo>
                    <a:pt x="0" y="6607323"/>
                  </a:lnTo>
                  <a:close/>
                </a:path>
              </a:pathLst>
            </a:custGeom>
            <a:solidFill>
              <a:srgbClr val="FDFDFD"/>
            </a:solidFill>
            <a:ln>
              <a:noFill/>
            </a:ln>
            <a:effectLst>
              <a:outerShdw blurRad="50800" dist="762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E126A039-D994-9B3B-E00B-AC9F7BA4E74F}"/>
                </a:ext>
              </a:extLst>
            </p:cNvPr>
            <p:cNvCxnSpPr>
              <a:cxnSpLocks/>
            </p:cNvCxnSpPr>
            <p:nvPr/>
          </p:nvCxnSpPr>
          <p:spPr>
            <a:xfrm>
              <a:off x="6096000" y="909390"/>
              <a:ext cx="5428034"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77CA3E8-5C1D-38C2-9358-1E24E3749C21}"/>
                </a:ext>
              </a:extLst>
            </p:cNvPr>
            <p:cNvCxnSpPr>
              <a:cxnSpLocks/>
            </p:cNvCxnSpPr>
            <p:nvPr/>
          </p:nvCxnSpPr>
          <p:spPr>
            <a:xfrm>
              <a:off x="6126481" y="137418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7F5C0FA-6E82-2284-A84E-3DEFD1695A26}"/>
                </a:ext>
              </a:extLst>
            </p:cNvPr>
            <p:cNvCxnSpPr>
              <a:cxnSpLocks/>
            </p:cNvCxnSpPr>
            <p:nvPr/>
          </p:nvCxnSpPr>
          <p:spPr>
            <a:xfrm>
              <a:off x="6126481" y="1864456"/>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E3CE6E5-0B5B-A1B6-E51B-56C4B728D9DB}"/>
                </a:ext>
              </a:extLst>
            </p:cNvPr>
            <p:cNvCxnSpPr>
              <a:cxnSpLocks/>
            </p:cNvCxnSpPr>
            <p:nvPr/>
          </p:nvCxnSpPr>
          <p:spPr>
            <a:xfrm>
              <a:off x="6126481" y="2354732"/>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A8D52B0-7A67-8471-73EB-724EF7BA2863}"/>
                </a:ext>
              </a:extLst>
            </p:cNvPr>
            <p:cNvCxnSpPr>
              <a:cxnSpLocks/>
            </p:cNvCxnSpPr>
            <p:nvPr/>
          </p:nvCxnSpPr>
          <p:spPr>
            <a:xfrm>
              <a:off x="6126481" y="2845008"/>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7B6EB06-0FFB-CF0E-B214-800344C35389}"/>
                </a:ext>
              </a:extLst>
            </p:cNvPr>
            <p:cNvCxnSpPr>
              <a:cxnSpLocks/>
            </p:cNvCxnSpPr>
            <p:nvPr/>
          </p:nvCxnSpPr>
          <p:spPr>
            <a:xfrm>
              <a:off x="6126481" y="3335284"/>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84636C6-A886-75DF-D8AB-194330C53E22}"/>
                </a:ext>
              </a:extLst>
            </p:cNvPr>
            <p:cNvCxnSpPr>
              <a:cxnSpLocks/>
            </p:cNvCxnSpPr>
            <p:nvPr/>
          </p:nvCxnSpPr>
          <p:spPr>
            <a:xfrm>
              <a:off x="6126481" y="3825560"/>
              <a:ext cx="5397552"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83A7B38-BBBB-2AE3-FE39-81FA5306FDD8}"/>
                </a:ext>
              </a:extLst>
            </p:cNvPr>
            <p:cNvCxnSpPr>
              <a:cxnSpLocks/>
            </p:cNvCxnSpPr>
            <p:nvPr/>
          </p:nvCxnSpPr>
          <p:spPr>
            <a:xfrm>
              <a:off x="6126481" y="4315836"/>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372130A-D93D-BEB3-FF5D-0DCE7245ED27}"/>
                </a:ext>
              </a:extLst>
            </p:cNvPr>
            <p:cNvCxnSpPr>
              <a:cxnSpLocks/>
            </p:cNvCxnSpPr>
            <p:nvPr/>
          </p:nvCxnSpPr>
          <p:spPr>
            <a:xfrm>
              <a:off x="6126481" y="4806112"/>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B07959-BB13-1132-7E9F-09CC5107FF95}"/>
                </a:ext>
              </a:extLst>
            </p:cNvPr>
            <p:cNvCxnSpPr>
              <a:cxnSpLocks/>
            </p:cNvCxnSpPr>
            <p:nvPr/>
          </p:nvCxnSpPr>
          <p:spPr>
            <a:xfrm>
              <a:off x="6126481" y="5296388"/>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666BBBE-BB4E-FBBB-5F1F-1028FA7905B5}"/>
                </a:ext>
              </a:extLst>
            </p:cNvPr>
            <p:cNvCxnSpPr>
              <a:cxnSpLocks/>
            </p:cNvCxnSpPr>
            <p:nvPr/>
          </p:nvCxnSpPr>
          <p:spPr>
            <a:xfrm>
              <a:off x="6126481" y="5786664"/>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D8ABE79-FA41-05EC-0A0E-577CA01A984F}"/>
                </a:ext>
              </a:extLst>
            </p:cNvPr>
            <p:cNvCxnSpPr>
              <a:cxnSpLocks/>
            </p:cNvCxnSpPr>
            <p:nvPr/>
          </p:nvCxnSpPr>
          <p:spPr>
            <a:xfrm>
              <a:off x="6126481" y="6276940"/>
              <a:ext cx="5049519" cy="0"/>
            </a:xfrm>
            <a:prstGeom prst="line">
              <a:avLst/>
            </a:prstGeom>
            <a:ln>
              <a:solidFill>
                <a:srgbClr val="FF0000">
                  <a:alpha val="17000"/>
                </a:srgb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51A7F9C-8811-694C-B916-ACC201AB1503}"/>
                </a:ext>
              </a:extLst>
            </p:cNvPr>
            <p:cNvSpPr txBox="1"/>
            <p:nvPr/>
          </p:nvSpPr>
          <p:spPr>
            <a:xfrm>
              <a:off x="11176000" y="5595360"/>
              <a:ext cx="461665" cy="1302505"/>
            </a:xfrm>
            <a:prstGeom prst="rect">
              <a:avLst/>
            </a:prstGeom>
            <a:noFill/>
          </p:spPr>
          <p:txBody>
            <a:bodyPr vert="vert270" wrap="square" rtlCol="0">
              <a:spAutoFit/>
            </a:bodyPr>
            <a:lstStyle/>
            <a:p>
              <a:pPr algn="ctr"/>
              <a:r>
                <a:rPr lang="en-US" b="1" dirty="0">
                  <a:solidFill>
                    <a:schemeClr val="bg1"/>
                  </a:solidFill>
                </a:rPr>
                <a:t>KPI - 2</a:t>
              </a:r>
            </a:p>
          </p:txBody>
        </p:sp>
      </p:grpSp>
      <p:grpSp>
        <p:nvGrpSpPr>
          <p:cNvPr id="34" name="Group 33">
            <a:extLst>
              <a:ext uri="{FF2B5EF4-FFF2-40B4-BE49-F238E27FC236}">
                <a16:creationId xmlns:a16="http://schemas.microsoft.com/office/drawing/2014/main" id="{44C8F3F5-02CE-7DC0-C60C-4BAA72CCB8EE}"/>
              </a:ext>
            </a:extLst>
          </p:cNvPr>
          <p:cNvGrpSpPr/>
          <p:nvPr/>
        </p:nvGrpSpPr>
        <p:grpSpPr>
          <a:xfrm>
            <a:off x="5604611" y="119550"/>
            <a:ext cx="781676" cy="6607323"/>
            <a:chOff x="5604611" y="119550"/>
            <a:chExt cx="781676" cy="6607323"/>
          </a:xfrm>
        </p:grpSpPr>
        <p:sp>
          <p:nvSpPr>
            <p:cNvPr id="35" name="Rectangle 34">
              <a:extLst>
                <a:ext uri="{FF2B5EF4-FFF2-40B4-BE49-F238E27FC236}">
                  <a16:creationId xmlns:a16="http://schemas.microsoft.com/office/drawing/2014/main" id="{2BCC5FC2-578D-1B17-A023-27CE5AF62EEE}"/>
                </a:ext>
              </a:extLst>
            </p:cNvPr>
            <p:cNvSpPr/>
            <p:nvPr/>
          </p:nvSpPr>
          <p:spPr>
            <a:xfrm>
              <a:off x="5635694" y="20253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6" name="Group 35">
              <a:extLst>
                <a:ext uri="{FF2B5EF4-FFF2-40B4-BE49-F238E27FC236}">
                  <a16:creationId xmlns:a16="http://schemas.microsoft.com/office/drawing/2014/main" id="{54820057-B9F1-D387-E8D5-09242672CD3E}"/>
                </a:ext>
              </a:extLst>
            </p:cNvPr>
            <p:cNvGrpSpPr/>
            <p:nvPr/>
          </p:nvGrpSpPr>
          <p:grpSpPr>
            <a:xfrm>
              <a:off x="5805714" y="119550"/>
              <a:ext cx="580573" cy="386869"/>
              <a:chOff x="5805714" y="609691"/>
              <a:chExt cx="580573" cy="386869"/>
            </a:xfrm>
          </p:grpSpPr>
          <p:sp>
            <p:nvSpPr>
              <p:cNvPr id="117" name="Rectangle 116">
                <a:extLst>
                  <a:ext uri="{FF2B5EF4-FFF2-40B4-BE49-F238E27FC236}">
                    <a16:creationId xmlns:a16="http://schemas.microsoft.com/office/drawing/2014/main" id="{47524FDD-F323-49EC-68CF-597BAB8510A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Arc 117">
                <a:extLst>
                  <a:ext uri="{FF2B5EF4-FFF2-40B4-BE49-F238E27FC236}">
                    <a16:creationId xmlns:a16="http://schemas.microsoft.com/office/drawing/2014/main" id="{843B8CD8-9F94-A800-7B30-622374BDEFC2}"/>
                  </a:ext>
                </a:extLst>
              </p:cNvPr>
              <p:cNvSpPr/>
              <p:nvPr/>
            </p:nvSpPr>
            <p:spPr>
              <a:xfrm>
                <a:off x="5805714" y="609691"/>
                <a:ext cx="410553" cy="386869"/>
              </a:xfrm>
              <a:prstGeom prst="arc">
                <a:avLst>
                  <a:gd name="adj1" fmla="val 10333954"/>
                  <a:gd name="adj2" fmla="val 302279"/>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7" name="Rectangle 36">
              <a:extLst>
                <a:ext uri="{FF2B5EF4-FFF2-40B4-BE49-F238E27FC236}">
                  <a16:creationId xmlns:a16="http://schemas.microsoft.com/office/drawing/2014/main" id="{AB4114C5-031B-0A2B-1B6E-65DDE97C4639}"/>
                </a:ext>
              </a:extLst>
            </p:cNvPr>
            <p:cNvSpPr/>
            <p:nvPr/>
          </p:nvSpPr>
          <p:spPr>
            <a:xfrm>
              <a:off x="5632035" y="503041"/>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8" name="Group 37">
              <a:extLst>
                <a:ext uri="{FF2B5EF4-FFF2-40B4-BE49-F238E27FC236}">
                  <a16:creationId xmlns:a16="http://schemas.microsoft.com/office/drawing/2014/main" id="{B2933F4B-DBDF-9A27-FE95-8CB28773A10D}"/>
                </a:ext>
              </a:extLst>
            </p:cNvPr>
            <p:cNvGrpSpPr/>
            <p:nvPr/>
          </p:nvGrpSpPr>
          <p:grpSpPr>
            <a:xfrm>
              <a:off x="5805714" y="430573"/>
              <a:ext cx="580573" cy="386869"/>
              <a:chOff x="5805714" y="609691"/>
              <a:chExt cx="580573" cy="386869"/>
            </a:xfrm>
          </p:grpSpPr>
          <p:sp>
            <p:nvSpPr>
              <p:cNvPr id="115" name="Rectangle 114">
                <a:extLst>
                  <a:ext uri="{FF2B5EF4-FFF2-40B4-BE49-F238E27FC236}">
                    <a16:creationId xmlns:a16="http://schemas.microsoft.com/office/drawing/2014/main" id="{2C94009F-6B43-7F1B-1DC6-C288FC2706FE}"/>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Arc 115">
                <a:extLst>
                  <a:ext uri="{FF2B5EF4-FFF2-40B4-BE49-F238E27FC236}">
                    <a16:creationId xmlns:a16="http://schemas.microsoft.com/office/drawing/2014/main" id="{C8AF47ED-EB0B-BD1F-946F-BA18A3DC1BB0}"/>
                  </a:ext>
                </a:extLst>
              </p:cNvPr>
              <p:cNvSpPr/>
              <p:nvPr/>
            </p:nvSpPr>
            <p:spPr>
              <a:xfrm>
                <a:off x="5805714" y="609691"/>
                <a:ext cx="410553" cy="386869"/>
              </a:xfrm>
              <a:prstGeom prst="arc">
                <a:avLst>
                  <a:gd name="adj1" fmla="val 10604954"/>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EF84928E-EB75-5547-85C9-C13DD7C672B7}"/>
                </a:ext>
              </a:extLst>
            </p:cNvPr>
            <p:cNvSpPr/>
            <p:nvPr/>
          </p:nvSpPr>
          <p:spPr>
            <a:xfrm>
              <a:off x="5635694" y="81748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Rectangle 39">
              <a:extLst>
                <a:ext uri="{FF2B5EF4-FFF2-40B4-BE49-F238E27FC236}">
                  <a16:creationId xmlns:a16="http://schemas.microsoft.com/office/drawing/2014/main" id="{3FF65B29-592C-B244-C567-B1FA565F5C51}"/>
                </a:ext>
              </a:extLst>
            </p:cNvPr>
            <p:cNvSpPr/>
            <p:nvPr/>
          </p:nvSpPr>
          <p:spPr>
            <a:xfrm>
              <a:off x="5636493" y="112392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Rectangle 40">
              <a:extLst>
                <a:ext uri="{FF2B5EF4-FFF2-40B4-BE49-F238E27FC236}">
                  <a16:creationId xmlns:a16="http://schemas.microsoft.com/office/drawing/2014/main" id="{863DD99A-55BB-5687-71A8-D687CFDE47BE}"/>
                </a:ext>
              </a:extLst>
            </p:cNvPr>
            <p:cNvSpPr/>
            <p:nvPr/>
          </p:nvSpPr>
          <p:spPr>
            <a:xfrm>
              <a:off x="5633303" y="144082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Rectangle 41">
              <a:extLst>
                <a:ext uri="{FF2B5EF4-FFF2-40B4-BE49-F238E27FC236}">
                  <a16:creationId xmlns:a16="http://schemas.microsoft.com/office/drawing/2014/main" id="{CA45BEC6-213C-6E06-955F-FA1DEACFC370}"/>
                </a:ext>
              </a:extLst>
            </p:cNvPr>
            <p:cNvSpPr/>
            <p:nvPr/>
          </p:nvSpPr>
          <p:spPr>
            <a:xfrm>
              <a:off x="5641689" y="174238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58E7CE50-1023-E2EE-AC58-B558DC8EBFA1}"/>
                </a:ext>
              </a:extLst>
            </p:cNvPr>
            <p:cNvSpPr/>
            <p:nvPr/>
          </p:nvSpPr>
          <p:spPr>
            <a:xfrm>
              <a:off x="5626130" y="206495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Rectangle 43">
              <a:extLst>
                <a:ext uri="{FF2B5EF4-FFF2-40B4-BE49-F238E27FC236}">
                  <a16:creationId xmlns:a16="http://schemas.microsoft.com/office/drawing/2014/main" id="{1C8C3CC3-9F08-7900-9E54-800E3FF03397}"/>
                </a:ext>
              </a:extLst>
            </p:cNvPr>
            <p:cNvSpPr/>
            <p:nvPr/>
          </p:nvSpPr>
          <p:spPr>
            <a:xfrm>
              <a:off x="5626130" y="237211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Rectangle 44">
              <a:extLst>
                <a:ext uri="{FF2B5EF4-FFF2-40B4-BE49-F238E27FC236}">
                  <a16:creationId xmlns:a16="http://schemas.microsoft.com/office/drawing/2014/main" id="{1BC463C1-079C-B9F5-DF2C-D058370DBE1B}"/>
                </a:ext>
              </a:extLst>
            </p:cNvPr>
            <p:cNvSpPr/>
            <p:nvPr/>
          </p:nvSpPr>
          <p:spPr>
            <a:xfrm>
              <a:off x="5633303" y="268452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Rectangle 45">
              <a:extLst>
                <a:ext uri="{FF2B5EF4-FFF2-40B4-BE49-F238E27FC236}">
                  <a16:creationId xmlns:a16="http://schemas.microsoft.com/office/drawing/2014/main" id="{B910F8F6-0BA1-8305-7453-542B9E51CA83}"/>
                </a:ext>
              </a:extLst>
            </p:cNvPr>
            <p:cNvSpPr/>
            <p:nvPr/>
          </p:nvSpPr>
          <p:spPr>
            <a:xfrm>
              <a:off x="5633303" y="298598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Rectangle 46">
              <a:extLst>
                <a:ext uri="{FF2B5EF4-FFF2-40B4-BE49-F238E27FC236}">
                  <a16:creationId xmlns:a16="http://schemas.microsoft.com/office/drawing/2014/main" id="{4516B474-D69A-0CBB-29A1-8521C9FB6040}"/>
                </a:ext>
              </a:extLst>
            </p:cNvPr>
            <p:cNvSpPr/>
            <p:nvPr/>
          </p:nvSpPr>
          <p:spPr>
            <a:xfrm>
              <a:off x="5626130" y="330818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Rectangle 47">
              <a:extLst>
                <a:ext uri="{FF2B5EF4-FFF2-40B4-BE49-F238E27FC236}">
                  <a16:creationId xmlns:a16="http://schemas.microsoft.com/office/drawing/2014/main" id="{C020E0F0-8603-3B79-BF47-7CE9A9C5483A}"/>
                </a:ext>
              </a:extLst>
            </p:cNvPr>
            <p:cNvSpPr/>
            <p:nvPr/>
          </p:nvSpPr>
          <p:spPr>
            <a:xfrm>
              <a:off x="5618957" y="361510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9" name="Rectangle 48">
              <a:extLst>
                <a:ext uri="{FF2B5EF4-FFF2-40B4-BE49-F238E27FC236}">
                  <a16:creationId xmlns:a16="http://schemas.microsoft.com/office/drawing/2014/main" id="{C5CA9009-3D04-60AB-1815-6DC7F4DB85AB}"/>
                </a:ext>
              </a:extLst>
            </p:cNvPr>
            <p:cNvSpPr/>
            <p:nvPr/>
          </p:nvSpPr>
          <p:spPr>
            <a:xfrm>
              <a:off x="5604611" y="392724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Rectangle 49">
              <a:extLst>
                <a:ext uri="{FF2B5EF4-FFF2-40B4-BE49-F238E27FC236}">
                  <a16:creationId xmlns:a16="http://schemas.microsoft.com/office/drawing/2014/main" id="{5C2FB275-0CEE-8AB8-FEFB-9321B788017D}"/>
                </a:ext>
              </a:extLst>
            </p:cNvPr>
            <p:cNvSpPr/>
            <p:nvPr/>
          </p:nvSpPr>
          <p:spPr>
            <a:xfrm>
              <a:off x="5611784" y="4239143"/>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Rectangle 50">
              <a:extLst>
                <a:ext uri="{FF2B5EF4-FFF2-40B4-BE49-F238E27FC236}">
                  <a16:creationId xmlns:a16="http://schemas.microsoft.com/office/drawing/2014/main" id="{0B14FD0B-4D76-0D70-4FA4-50D8D9376CAA}"/>
                </a:ext>
              </a:extLst>
            </p:cNvPr>
            <p:cNvSpPr/>
            <p:nvPr/>
          </p:nvSpPr>
          <p:spPr>
            <a:xfrm>
              <a:off x="5604611" y="4546182"/>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2" name="Rectangle 51">
              <a:extLst>
                <a:ext uri="{FF2B5EF4-FFF2-40B4-BE49-F238E27FC236}">
                  <a16:creationId xmlns:a16="http://schemas.microsoft.com/office/drawing/2014/main" id="{0D389C13-0490-4E4C-C44C-BBEDE8B83DCF}"/>
                </a:ext>
              </a:extLst>
            </p:cNvPr>
            <p:cNvSpPr/>
            <p:nvPr/>
          </p:nvSpPr>
          <p:spPr>
            <a:xfrm>
              <a:off x="5609779" y="4857467"/>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Rectangle 52">
              <a:extLst>
                <a:ext uri="{FF2B5EF4-FFF2-40B4-BE49-F238E27FC236}">
                  <a16:creationId xmlns:a16="http://schemas.microsoft.com/office/drawing/2014/main" id="{9E9F88B2-0882-884E-46DA-AC930DF864BA}"/>
                </a:ext>
              </a:extLst>
            </p:cNvPr>
            <p:cNvSpPr/>
            <p:nvPr/>
          </p:nvSpPr>
          <p:spPr>
            <a:xfrm>
              <a:off x="5618957" y="5171895"/>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Rectangle 53">
              <a:extLst>
                <a:ext uri="{FF2B5EF4-FFF2-40B4-BE49-F238E27FC236}">
                  <a16:creationId xmlns:a16="http://schemas.microsoft.com/office/drawing/2014/main" id="{CA2A05E3-8CE0-9CE5-4950-46F67822AF2A}"/>
                </a:ext>
              </a:extLst>
            </p:cNvPr>
            <p:cNvSpPr/>
            <p:nvPr/>
          </p:nvSpPr>
          <p:spPr>
            <a:xfrm>
              <a:off x="5611784" y="550314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Rectangle 54">
              <a:extLst>
                <a:ext uri="{FF2B5EF4-FFF2-40B4-BE49-F238E27FC236}">
                  <a16:creationId xmlns:a16="http://schemas.microsoft.com/office/drawing/2014/main" id="{A1F956C5-A794-7A04-FDEF-97E22F22CECB}"/>
                </a:ext>
              </a:extLst>
            </p:cNvPr>
            <p:cNvSpPr/>
            <p:nvPr/>
          </p:nvSpPr>
          <p:spPr>
            <a:xfrm>
              <a:off x="5604611" y="5797854"/>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6" name="Rectangle 55">
              <a:extLst>
                <a:ext uri="{FF2B5EF4-FFF2-40B4-BE49-F238E27FC236}">
                  <a16:creationId xmlns:a16="http://schemas.microsoft.com/office/drawing/2014/main" id="{CCF067C1-F1C5-127E-4D0B-BB08AB51021F}"/>
                </a:ext>
              </a:extLst>
            </p:cNvPr>
            <p:cNvSpPr/>
            <p:nvPr/>
          </p:nvSpPr>
          <p:spPr>
            <a:xfrm>
              <a:off x="5604611" y="6097210"/>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Rectangle 56">
              <a:extLst>
                <a:ext uri="{FF2B5EF4-FFF2-40B4-BE49-F238E27FC236}">
                  <a16:creationId xmlns:a16="http://schemas.microsoft.com/office/drawing/2014/main" id="{DF64429A-CB93-95C2-770A-81DB3D6300D2}"/>
                </a:ext>
              </a:extLst>
            </p:cNvPr>
            <p:cNvSpPr/>
            <p:nvPr/>
          </p:nvSpPr>
          <p:spPr>
            <a:xfrm>
              <a:off x="5611784" y="6412576"/>
              <a:ext cx="259806" cy="145054"/>
            </a:xfrm>
            <a:prstGeom prst="rect">
              <a:avLst/>
            </a:prstGeom>
            <a:solidFill>
              <a:srgbClr val="BD6F45"/>
            </a:solidFill>
            <a:ln>
              <a:noFill/>
            </a:ln>
            <a:effectLst>
              <a:innerShdw blurRad="127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8" name="Group 57">
              <a:extLst>
                <a:ext uri="{FF2B5EF4-FFF2-40B4-BE49-F238E27FC236}">
                  <a16:creationId xmlns:a16="http://schemas.microsoft.com/office/drawing/2014/main" id="{D9135CAA-6AB3-6DD2-143F-F52E565E771D}"/>
                </a:ext>
              </a:extLst>
            </p:cNvPr>
            <p:cNvGrpSpPr/>
            <p:nvPr/>
          </p:nvGrpSpPr>
          <p:grpSpPr>
            <a:xfrm>
              <a:off x="5805714" y="741596"/>
              <a:ext cx="580573" cy="386869"/>
              <a:chOff x="5805714" y="609691"/>
              <a:chExt cx="580573" cy="386869"/>
            </a:xfrm>
          </p:grpSpPr>
          <p:sp>
            <p:nvSpPr>
              <p:cNvPr id="113" name="Rectangle 112">
                <a:extLst>
                  <a:ext uri="{FF2B5EF4-FFF2-40B4-BE49-F238E27FC236}">
                    <a16:creationId xmlns:a16="http://schemas.microsoft.com/office/drawing/2014/main" id="{58EBBE25-2395-6BF7-5958-BD1AE1CDE60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Arc 113">
                <a:extLst>
                  <a:ext uri="{FF2B5EF4-FFF2-40B4-BE49-F238E27FC236}">
                    <a16:creationId xmlns:a16="http://schemas.microsoft.com/office/drawing/2014/main" id="{6526A69A-06FF-2B39-0244-7D3342B0C869}"/>
                  </a:ext>
                </a:extLst>
              </p:cNvPr>
              <p:cNvSpPr/>
              <p:nvPr/>
            </p:nvSpPr>
            <p:spPr>
              <a:xfrm>
                <a:off x="5805714" y="609691"/>
                <a:ext cx="410553" cy="386869"/>
              </a:xfrm>
              <a:prstGeom prst="arc">
                <a:avLst>
                  <a:gd name="adj1" fmla="val 1075757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59" name="Group 58">
              <a:extLst>
                <a:ext uri="{FF2B5EF4-FFF2-40B4-BE49-F238E27FC236}">
                  <a16:creationId xmlns:a16="http://schemas.microsoft.com/office/drawing/2014/main" id="{95981339-16F3-AD56-731A-CEB88088DA2D}"/>
                </a:ext>
              </a:extLst>
            </p:cNvPr>
            <p:cNvGrpSpPr/>
            <p:nvPr/>
          </p:nvGrpSpPr>
          <p:grpSpPr>
            <a:xfrm>
              <a:off x="5805714" y="1052619"/>
              <a:ext cx="580573" cy="386869"/>
              <a:chOff x="5805714" y="609691"/>
              <a:chExt cx="580573" cy="386869"/>
            </a:xfrm>
          </p:grpSpPr>
          <p:sp>
            <p:nvSpPr>
              <p:cNvPr id="111" name="Rectangle 110">
                <a:extLst>
                  <a:ext uri="{FF2B5EF4-FFF2-40B4-BE49-F238E27FC236}">
                    <a16:creationId xmlns:a16="http://schemas.microsoft.com/office/drawing/2014/main" id="{0C598CD6-3ACB-A78C-D869-D905D056C92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Arc 111">
                <a:extLst>
                  <a:ext uri="{FF2B5EF4-FFF2-40B4-BE49-F238E27FC236}">
                    <a16:creationId xmlns:a16="http://schemas.microsoft.com/office/drawing/2014/main" id="{3C9FAC38-22A6-2501-BEE2-7AF51EF31F76}"/>
                  </a:ext>
                </a:extLst>
              </p:cNvPr>
              <p:cNvSpPr/>
              <p:nvPr/>
            </p:nvSpPr>
            <p:spPr>
              <a:xfrm>
                <a:off x="5805714" y="609691"/>
                <a:ext cx="410553" cy="386869"/>
              </a:xfrm>
              <a:prstGeom prst="arc">
                <a:avLst>
                  <a:gd name="adj1" fmla="val 1083048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9F623515-0F79-11EC-164A-001FBFEF19F3}"/>
                </a:ext>
              </a:extLst>
            </p:cNvPr>
            <p:cNvGrpSpPr/>
            <p:nvPr/>
          </p:nvGrpSpPr>
          <p:grpSpPr>
            <a:xfrm>
              <a:off x="5805714" y="1363642"/>
              <a:ext cx="580573" cy="386869"/>
              <a:chOff x="5805714" y="609691"/>
              <a:chExt cx="580573" cy="386869"/>
            </a:xfrm>
          </p:grpSpPr>
          <p:sp>
            <p:nvSpPr>
              <p:cNvPr id="109" name="Rectangle 108">
                <a:extLst>
                  <a:ext uri="{FF2B5EF4-FFF2-40B4-BE49-F238E27FC236}">
                    <a16:creationId xmlns:a16="http://schemas.microsoft.com/office/drawing/2014/main" id="{A9B6BA32-FB57-0B00-7DDB-B4D0C451F24E}"/>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Arc 109">
                <a:extLst>
                  <a:ext uri="{FF2B5EF4-FFF2-40B4-BE49-F238E27FC236}">
                    <a16:creationId xmlns:a16="http://schemas.microsoft.com/office/drawing/2014/main" id="{4574EF0B-356F-32E6-9774-E2317409F972}"/>
                  </a:ext>
                </a:extLst>
              </p:cNvPr>
              <p:cNvSpPr/>
              <p:nvPr/>
            </p:nvSpPr>
            <p:spPr>
              <a:xfrm>
                <a:off x="5805714" y="609691"/>
                <a:ext cx="410553" cy="386869"/>
              </a:xfrm>
              <a:prstGeom prst="arc">
                <a:avLst>
                  <a:gd name="adj1" fmla="val 10809658"/>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67D244AF-609C-FB89-433B-A61627565C04}"/>
                </a:ext>
              </a:extLst>
            </p:cNvPr>
            <p:cNvGrpSpPr/>
            <p:nvPr/>
          </p:nvGrpSpPr>
          <p:grpSpPr>
            <a:xfrm>
              <a:off x="5805714" y="1674665"/>
              <a:ext cx="580573" cy="386869"/>
              <a:chOff x="5805714" y="609691"/>
              <a:chExt cx="580573" cy="386869"/>
            </a:xfrm>
          </p:grpSpPr>
          <p:sp>
            <p:nvSpPr>
              <p:cNvPr id="107" name="Rectangle 106">
                <a:extLst>
                  <a:ext uri="{FF2B5EF4-FFF2-40B4-BE49-F238E27FC236}">
                    <a16:creationId xmlns:a16="http://schemas.microsoft.com/office/drawing/2014/main" id="{6A9BDAB7-90D5-C93A-D392-7163ED28BAB3}"/>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Arc 107">
                <a:extLst>
                  <a:ext uri="{FF2B5EF4-FFF2-40B4-BE49-F238E27FC236}">
                    <a16:creationId xmlns:a16="http://schemas.microsoft.com/office/drawing/2014/main" id="{77773BDD-2AEA-11FB-FA68-AA5DDEC46BE6}"/>
                  </a:ext>
                </a:extLst>
              </p:cNvPr>
              <p:cNvSpPr/>
              <p:nvPr/>
            </p:nvSpPr>
            <p:spPr>
              <a:xfrm>
                <a:off x="5805714" y="609691"/>
                <a:ext cx="410553" cy="386869"/>
              </a:xfrm>
              <a:prstGeom prst="arc">
                <a:avLst>
                  <a:gd name="adj1" fmla="val 1087571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nvGrpSpPr>
            <p:cNvPr id="62" name="Group 61">
              <a:extLst>
                <a:ext uri="{FF2B5EF4-FFF2-40B4-BE49-F238E27FC236}">
                  <a16:creationId xmlns:a16="http://schemas.microsoft.com/office/drawing/2014/main" id="{6B63AC84-616E-A58E-D4A3-C2E8A02C5959}"/>
                </a:ext>
              </a:extLst>
            </p:cNvPr>
            <p:cNvGrpSpPr/>
            <p:nvPr/>
          </p:nvGrpSpPr>
          <p:grpSpPr>
            <a:xfrm>
              <a:off x="5805714" y="1985688"/>
              <a:ext cx="580573" cy="386869"/>
              <a:chOff x="5805714" y="609691"/>
              <a:chExt cx="580573" cy="386869"/>
            </a:xfrm>
          </p:grpSpPr>
          <p:sp>
            <p:nvSpPr>
              <p:cNvPr id="105" name="Rectangle 104">
                <a:extLst>
                  <a:ext uri="{FF2B5EF4-FFF2-40B4-BE49-F238E27FC236}">
                    <a16:creationId xmlns:a16="http://schemas.microsoft.com/office/drawing/2014/main" id="{89A93DD9-7B0B-F3E2-6159-DA34B18F691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Arc 105">
                <a:extLst>
                  <a:ext uri="{FF2B5EF4-FFF2-40B4-BE49-F238E27FC236}">
                    <a16:creationId xmlns:a16="http://schemas.microsoft.com/office/drawing/2014/main" id="{DA64E347-A7B5-5606-7B1E-471276FF06F0}"/>
                  </a:ext>
                </a:extLst>
              </p:cNvPr>
              <p:cNvSpPr/>
              <p:nvPr/>
            </p:nvSpPr>
            <p:spPr>
              <a:xfrm>
                <a:off x="5805714" y="609691"/>
                <a:ext cx="410553" cy="386869"/>
              </a:xfrm>
              <a:prstGeom prst="arc">
                <a:avLst>
                  <a:gd name="adj1" fmla="val 1078249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FEBCF20F-2FFF-2734-DF37-E7195219634B}"/>
                </a:ext>
              </a:extLst>
            </p:cNvPr>
            <p:cNvGrpSpPr/>
            <p:nvPr/>
          </p:nvGrpSpPr>
          <p:grpSpPr>
            <a:xfrm>
              <a:off x="5805714" y="2296711"/>
              <a:ext cx="580573" cy="386869"/>
              <a:chOff x="5805714" y="609691"/>
              <a:chExt cx="580573" cy="386869"/>
            </a:xfrm>
          </p:grpSpPr>
          <p:sp>
            <p:nvSpPr>
              <p:cNvPr id="103" name="Rectangle 102">
                <a:extLst>
                  <a:ext uri="{FF2B5EF4-FFF2-40B4-BE49-F238E27FC236}">
                    <a16:creationId xmlns:a16="http://schemas.microsoft.com/office/drawing/2014/main" id="{DD9E5E6B-0CA4-7E66-D65B-37A50869FB5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Arc 103">
                <a:extLst>
                  <a:ext uri="{FF2B5EF4-FFF2-40B4-BE49-F238E27FC236}">
                    <a16:creationId xmlns:a16="http://schemas.microsoft.com/office/drawing/2014/main" id="{AEFEC24D-A568-D51F-DF00-A6C92FAC4C0B}"/>
                  </a:ext>
                </a:extLst>
              </p:cNvPr>
              <p:cNvSpPr/>
              <p:nvPr/>
            </p:nvSpPr>
            <p:spPr>
              <a:xfrm>
                <a:off x="5805714" y="609691"/>
                <a:ext cx="410553" cy="386869"/>
              </a:xfrm>
              <a:prstGeom prst="arc">
                <a:avLst>
                  <a:gd name="adj1" fmla="val 1083791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2899F610-72B9-2268-C9FE-7EAB727CA2BD}"/>
                </a:ext>
              </a:extLst>
            </p:cNvPr>
            <p:cNvGrpSpPr/>
            <p:nvPr/>
          </p:nvGrpSpPr>
          <p:grpSpPr>
            <a:xfrm>
              <a:off x="5805714" y="2607734"/>
              <a:ext cx="580573" cy="386869"/>
              <a:chOff x="5805714" y="609691"/>
              <a:chExt cx="580573" cy="386869"/>
            </a:xfrm>
          </p:grpSpPr>
          <p:sp>
            <p:nvSpPr>
              <p:cNvPr id="101" name="Rectangle 100">
                <a:extLst>
                  <a:ext uri="{FF2B5EF4-FFF2-40B4-BE49-F238E27FC236}">
                    <a16:creationId xmlns:a16="http://schemas.microsoft.com/office/drawing/2014/main" id="{94DED497-233B-8850-203E-ECE71B65D4C7}"/>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Arc 101">
                <a:extLst>
                  <a:ext uri="{FF2B5EF4-FFF2-40B4-BE49-F238E27FC236}">
                    <a16:creationId xmlns:a16="http://schemas.microsoft.com/office/drawing/2014/main" id="{C5914850-C989-4D7F-E7B8-2A45570B82F0}"/>
                  </a:ext>
                </a:extLst>
              </p:cNvPr>
              <p:cNvSpPr/>
              <p:nvPr/>
            </p:nvSpPr>
            <p:spPr>
              <a:xfrm>
                <a:off x="5805714" y="609691"/>
                <a:ext cx="410553" cy="386869"/>
              </a:xfrm>
              <a:prstGeom prst="arc">
                <a:avLst>
                  <a:gd name="adj1" fmla="val 10817170"/>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654A3F14-851C-5E34-7740-777DFD03AC70}"/>
                </a:ext>
              </a:extLst>
            </p:cNvPr>
            <p:cNvGrpSpPr/>
            <p:nvPr/>
          </p:nvGrpSpPr>
          <p:grpSpPr>
            <a:xfrm>
              <a:off x="5805714" y="2918757"/>
              <a:ext cx="580573" cy="386869"/>
              <a:chOff x="5805714" y="609691"/>
              <a:chExt cx="580573" cy="386869"/>
            </a:xfrm>
          </p:grpSpPr>
          <p:sp>
            <p:nvSpPr>
              <p:cNvPr id="99" name="Rectangle 98">
                <a:extLst>
                  <a:ext uri="{FF2B5EF4-FFF2-40B4-BE49-F238E27FC236}">
                    <a16:creationId xmlns:a16="http://schemas.microsoft.com/office/drawing/2014/main" id="{166F702C-526F-9CCA-F89F-13AE689ADC13}"/>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Arc 99">
                <a:extLst>
                  <a:ext uri="{FF2B5EF4-FFF2-40B4-BE49-F238E27FC236}">
                    <a16:creationId xmlns:a16="http://schemas.microsoft.com/office/drawing/2014/main" id="{AF9758F8-8A57-D131-7241-906045E81211}"/>
                  </a:ext>
                </a:extLst>
              </p:cNvPr>
              <p:cNvSpPr/>
              <p:nvPr/>
            </p:nvSpPr>
            <p:spPr>
              <a:xfrm>
                <a:off x="5805714" y="609691"/>
                <a:ext cx="410553" cy="386869"/>
              </a:xfrm>
              <a:prstGeom prst="arc">
                <a:avLst>
                  <a:gd name="adj1" fmla="val 11220475"/>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6" name="Group 65">
              <a:extLst>
                <a:ext uri="{FF2B5EF4-FFF2-40B4-BE49-F238E27FC236}">
                  <a16:creationId xmlns:a16="http://schemas.microsoft.com/office/drawing/2014/main" id="{DF28DE05-294C-36FA-B8F5-D9D61FBF7B8B}"/>
                </a:ext>
              </a:extLst>
            </p:cNvPr>
            <p:cNvGrpSpPr/>
            <p:nvPr/>
          </p:nvGrpSpPr>
          <p:grpSpPr>
            <a:xfrm>
              <a:off x="5805714" y="3229780"/>
              <a:ext cx="580573" cy="386869"/>
              <a:chOff x="5805714" y="609691"/>
              <a:chExt cx="580573" cy="386869"/>
            </a:xfrm>
          </p:grpSpPr>
          <p:sp>
            <p:nvSpPr>
              <p:cNvPr id="97" name="Rectangle 96">
                <a:extLst>
                  <a:ext uri="{FF2B5EF4-FFF2-40B4-BE49-F238E27FC236}">
                    <a16:creationId xmlns:a16="http://schemas.microsoft.com/office/drawing/2014/main" id="{AF30484D-3221-1065-7FCC-05B3305B08AD}"/>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Arc 97">
                <a:extLst>
                  <a:ext uri="{FF2B5EF4-FFF2-40B4-BE49-F238E27FC236}">
                    <a16:creationId xmlns:a16="http://schemas.microsoft.com/office/drawing/2014/main" id="{87B51825-E656-8A4F-1683-C5460D661BCE}"/>
                  </a:ext>
                </a:extLst>
              </p:cNvPr>
              <p:cNvSpPr/>
              <p:nvPr/>
            </p:nvSpPr>
            <p:spPr>
              <a:xfrm>
                <a:off x="5805714" y="609691"/>
                <a:ext cx="410553" cy="386869"/>
              </a:xfrm>
              <a:prstGeom prst="arc">
                <a:avLst>
                  <a:gd name="adj1" fmla="val 1064800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7" name="Group 66">
              <a:extLst>
                <a:ext uri="{FF2B5EF4-FFF2-40B4-BE49-F238E27FC236}">
                  <a16:creationId xmlns:a16="http://schemas.microsoft.com/office/drawing/2014/main" id="{0C1AD741-B6BE-7C21-91B3-0939ACF8DE70}"/>
                </a:ext>
              </a:extLst>
            </p:cNvPr>
            <p:cNvGrpSpPr/>
            <p:nvPr/>
          </p:nvGrpSpPr>
          <p:grpSpPr>
            <a:xfrm>
              <a:off x="5805714" y="3540803"/>
              <a:ext cx="580573" cy="386869"/>
              <a:chOff x="5805714" y="609691"/>
              <a:chExt cx="580573" cy="386869"/>
            </a:xfrm>
          </p:grpSpPr>
          <p:sp>
            <p:nvSpPr>
              <p:cNvPr id="95" name="Rectangle 94">
                <a:extLst>
                  <a:ext uri="{FF2B5EF4-FFF2-40B4-BE49-F238E27FC236}">
                    <a16:creationId xmlns:a16="http://schemas.microsoft.com/office/drawing/2014/main" id="{7263AA25-54C7-554C-B697-CEB63D65AF32}"/>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Arc 95">
                <a:extLst>
                  <a:ext uri="{FF2B5EF4-FFF2-40B4-BE49-F238E27FC236}">
                    <a16:creationId xmlns:a16="http://schemas.microsoft.com/office/drawing/2014/main" id="{F165DADF-A260-02CD-90D1-9EFC99D7DD5A}"/>
                  </a:ext>
                </a:extLst>
              </p:cNvPr>
              <p:cNvSpPr/>
              <p:nvPr/>
            </p:nvSpPr>
            <p:spPr>
              <a:xfrm>
                <a:off x="5805714" y="609691"/>
                <a:ext cx="410553" cy="386869"/>
              </a:xfrm>
              <a:prstGeom prst="arc">
                <a:avLst>
                  <a:gd name="adj1" fmla="val 1090146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8" name="Group 67">
              <a:extLst>
                <a:ext uri="{FF2B5EF4-FFF2-40B4-BE49-F238E27FC236}">
                  <a16:creationId xmlns:a16="http://schemas.microsoft.com/office/drawing/2014/main" id="{7C60CC33-8959-FF5C-E29C-1029CBA30D29}"/>
                </a:ext>
              </a:extLst>
            </p:cNvPr>
            <p:cNvGrpSpPr/>
            <p:nvPr/>
          </p:nvGrpSpPr>
          <p:grpSpPr>
            <a:xfrm>
              <a:off x="5805714" y="3851826"/>
              <a:ext cx="580573" cy="386869"/>
              <a:chOff x="5805714" y="609691"/>
              <a:chExt cx="580573" cy="386869"/>
            </a:xfrm>
          </p:grpSpPr>
          <p:sp>
            <p:nvSpPr>
              <p:cNvPr id="93" name="Rectangle 92">
                <a:extLst>
                  <a:ext uri="{FF2B5EF4-FFF2-40B4-BE49-F238E27FC236}">
                    <a16:creationId xmlns:a16="http://schemas.microsoft.com/office/drawing/2014/main" id="{F284D0CB-EADC-30DA-F060-407BF6A94D51}"/>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Arc 93">
                <a:extLst>
                  <a:ext uri="{FF2B5EF4-FFF2-40B4-BE49-F238E27FC236}">
                    <a16:creationId xmlns:a16="http://schemas.microsoft.com/office/drawing/2014/main" id="{C7F7D2C6-788B-DC61-63E2-29065CA5B009}"/>
                  </a:ext>
                </a:extLst>
              </p:cNvPr>
              <p:cNvSpPr/>
              <p:nvPr/>
            </p:nvSpPr>
            <p:spPr>
              <a:xfrm>
                <a:off x="5805714" y="609691"/>
                <a:ext cx="410553" cy="386869"/>
              </a:xfrm>
              <a:prstGeom prst="arc">
                <a:avLst>
                  <a:gd name="adj1" fmla="val 11023282"/>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69" name="Group 68">
              <a:extLst>
                <a:ext uri="{FF2B5EF4-FFF2-40B4-BE49-F238E27FC236}">
                  <a16:creationId xmlns:a16="http://schemas.microsoft.com/office/drawing/2014/main" id="{7FCEA852-568D-72CD-9F8B-80CE5464B0E4}"/>
                </a:ext>
              </a:extLst>
            </p:cNvPr>
            <p:cNvGrpSpPr/>
            <p:nvPr/>
          </p:nvGrpSpPr>
          <p:grpSpPr>
            <a:xfrm>
              <a:off x="5805714" y="4162849"/>
              <a:ext cx="580573" cy="386869"/>
              <a:chOff x="5805714" y="609691"/>
              <a:chExt cx="580573" cy="386869"/>
            </a:xfrm>
          </p:grpSpPr>
          <p:sp>
            <p:nvSpPr>
              <p:cNvPr id="91" name="Rectangle 90">
                <a:extLst>
                  <a:ext uri="{FF2B5EF4-FFF2-40B4-BE49-F238E27FC236}">
                    <a16:creationId xmlns:a16="http://schemas.microsoft.com/office/drawing/2014/main" id="{894DB0AB-0947-CFE5-273A-0939558B9B3A}"/>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Arc 91">
                <a:extLst>
                  <a:ext uri="{FF2B5EF4-FFF2-40B4-BE49-F238E27FC236}">
                    <a16:creationId xmlns:a16="http://schemas.microsoft.com/office/drawing/2014/main" id="{639163A3-7B75-150E-EDA5-FA0E0C3DBB9E}"/>
                  </a:ext>
                </a:extLst>
              </p:cNvPr>
              <p:cNvSpPr/>
              <p:nvPr/>
            </p:nvSpPr>
            <p:spPr>
              <a:xfrm>
                <a:off x="5805714" y="609691"/>
                <a:ext cx="410553" cy="386869"/>
              </a:xfrm>
              <a:prstGeom prst="arc">
                <a:avLst>
                  <a:gd name="adj1" fmla="val 11168103"/>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0" name="Group 69">
              <a:extLst>
                <a:ext uri="{FF2B5EF4-FFF2-40B4-BE49-F238E27FC236}">
                  <a16:creationId xmlns:a16="http://schemas.microsoft.com/office/drawing/2014/main" id="{25525BAF-E93C-C650-2C64-7885DBC0D1BF}"/>
                </a:ext>
              </a:extLst>
            </p:cNvPr>
            <p:cNvGrpSpPr/>
            <p:nvPr/>
          </p:nvGrpSpPr>
          <p:grpSpPr>
            <a:xfrm>
              <a:off x="5805714" y="4473872"/>
              <a:ext cx="580573" cy="386869"/>
              <a:chOff x="5805714" y="609691"/>
              <a:chExt cx="580573" cy="386869"/>
            </a:xfrm>
          </p:grpSpPr>
          <p:sp>
            <p:nvSpPr>
              <p:cNvPr id="89" name="Rectangle 88">
                <a:extLst>
                  <a:ext uri="{FF2B5EF4-FFF2-40B4-BE49-F238E27FC236}">
                    <a16:creationId xmlns:a16="http://schemas.microsoft.com/office/drawing/2014/main" id="{D6C17D0F-C714-62D9-4B99-567775BE8E7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Arc 89">
                <a:extLst>
                  <a:ext uri="{FF2B5EF4-FFF2-40B4-BE49-F238E27FC236}">
                    <a16:creationId xmlns:a16="http://schemas.microsoft.com/office/drawing/2014/main" id="{2EDAEDB2-0738-587E-6886-AC0E48904E40}"/>
                  </a:ext>
                </a:extLst>
              </p:cNvPr>
              <p:cNvSpPr/>
              <p:nvPr/>
            </p:nvSpPr>
            <p:spPr>
              <a:xfrm>
                <a:off x="5805714" y="609691"/>
                <a:ext cx="410553" cy="386869"/>
              </a:xfrm>
              <a:prstGeom prst="arc">
                <a:avLst>
                  <a:gd name="adj1" fmla="val 11188676"/>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C653AF11-D4B8-E7F3-7075-4EB70E341BFA}"/>
                </a:ext>
              </a:extLst>
            </p:cNvPr>
            <p:cNvGrpSpPr/>
            <p:nvPr/>
          </p:nvGrpSpPr>
          <p:grpSpPr>
            <a:xfrm>
              <a:off x="5805714" y="4784895"/>
              <a:ext cx="580573" cy="386869"/>
              <a:chOff x="5805714" y="609691"/>
              <a:chExt cx="580573" cy="386869"/>
            </a:xfrm>
          </p:grpSpPr>
          <p:sp>
            <p:nvSpPr>
              <p:cNvPr id="87" name="Rectangle 86">
                <a:extLst>
                  <a:ext uri="{FF2B5EF4-FFF2-40B4-BE49-F238E27FC236}">
                    <a16:creationId xmlns:a16="http://schemas.microsoft.com/office/drawing/2014/main" id="{4C57A80B-A999-08E4-96F0-334579B6111C}"/>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Arc 87">
                <a:extLst>
                  <a:ext uri="{FF2B5EF4-FFF2-40B4-BE49-F238E27FC236}">
                    <a16:creationId xmlns:a16="http://schemas.microsoft.com/office/drawing/2014/main" id="{77003358-5E74-55A5-CCF7-E4B5F7738FF6}"/>
                  </a:ext>
                </a:extLst>
              </p:cNvPr>
              <p:cNvSpPr/>
              <p:nvPr/>
            </p:nvSpPr>
            <p:spPr>
              <a:xfrm>
                <a:off x="5805714" y="609691"/>
                <a:ext cx="410553" cy="386869"/>
              </a:xfrm>
              <a:prstGeom prst="arc">
                <a:avLst>
                  <a:gd name="adj1" fmla="val 11146438"/>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2" name="Group 71">
              <a:extLst>
                <a:ext uri="{FF2B5EF4-FFF2-40B4-BE49-F238E27FC236}">
                  <a16:creationId xmlns:a16="http://schemas.microsoft.com/office/drawing/2014/main" id="{40D80F83-9793-F476-0E85-D08310CF7785}"/>
                </a:ext>
              </a:extLst>
            </p:cNvPr>
            <p:cNvGrpSpPr/>
            <p:nvPr/>
          </p:nvGrpSpPr>
          <p:grpSpPr>
            <a:xfrm>
              <a:off x="5805714" y="5095918"/>
              <a:ext cx="580573" cy="386869"/>
              <a:chOff x="5805714" y="609691"/>
              <a:chExt cx="580573" cy="386869"/>
            </a:xfrm>
          </p:grpSpPr>
          <p:sp>
            <p:nvSpPr>
              <p:cNvPr id="85" name="Rectangle 84">
                <a:extLst>
                  <a:ext uri="{FF2B5EF4-FFF2-40B4-BE49-F238E27FC236}">
                    <a16:creationId xmlns:a16="http://schemas.microsoft.com/office/drawing/2014/main" id="{9D51ACFA-BD06-2902-4BF8-2D45187612E5}"/>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Arc 85">
                <a:extLst>
                  <a:ext uri="{FF2B5EF4-FFF2-40B4-BE49-F238E27FC236}">
                    <a16:creationId xmlns:a16="http://schemas.microsoft.com/office/drawing/2014/main" id="{B22CC1E8-6966-31EB-706C-94782115C747}"/>
                  </a:ext>
                </a:extLst>
              </p:cNvPr>
              <p:cNvSpPr/>
              <p:nvPr/>
            </p:nvSpPr>
            <p:spPr>
              <a:xfrm>
                <a:off x="5805714" y="609691"/>
                <a:ext cx="410553" cy="386869"/>
              </a:xfrm>
              <a:prstGeom prst="arc">
                <a:avLst>
                  <a:gd name="adj1" fmla="val 1112251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3" name="Group 72">
              <a:extLst>
                <a:ext uri="{FF2B5EF4-FFF2-40B4-BE49-F238E27FC236}">
                  <a16:creationId xmlns:a16="http://schemas.microsoft.com/office/drawing/2014/main" id="{D092E4DD-48A2-C3BA-D824-7249B8B05F1A}"/>
                </a:ext>
              </a:extLst>
            </p:cNvPr>
            <p:cNvGrpSpPr/>
            <p:nvPr/>
          </p:nvGrpSpPr>
          <p:grpSpPr>
            <a:xfrm>
              <a:off x="5805714" y="5406941"/>
              <a:ext cx="580573" cy="386869"/>
              <a:chOff x="5805714" y="609691"/>
              <a:chExt cx="580573" cy="386869"/>
            </a:xfrm>
          </p:grpSpPr>
          <p:sp>
            <p:nvSpPr>
              <p:cNvPr id="83" name="Rectangle 82">
                <a:extLst>
                  <a:ext uri="{FF2B5EF4-FFF2-40B4-BE49-F238E27FC236}">
                    <a16:creationId xmlns:a16="http://schemas.microsoft.com/office/drawing/2014/main" id="{F08EFFF9-0AC7-C657-77C2-03D5E51246FB}"/>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Arc 83">
                <a:extLst>
                  <a:ext uri="{FF2B5EF4-FFF2-40B4-BE49-F238E27FC236}">
                    <a16:creationId xmlns:a16="http://schemas.microsoft.com/office/drawing/2014/main" id="{BD3C9EC3-DDD0-3644-59B2-97D2485490BD}"/>
                  </a:ext>
                </a:extLst>
              </p:cNvPr>
              <p:cNvSpPr/>
              <p:nvPr/>
            </p:nvSpPr>
            <p:spPr>
              <a:xfrm>
                <a:off x="5805714" y="609691"/>
                <a:ext cx="410553" cy="386869"/>
              </a:xfrm>
              <a:prstGeom prst="arc">
                <a:avLst>
                  <a:gd name="adj1" fmla="val 1087916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4" name="Group 73">
              <a:extLst>
                <a:ext uri="{FF2B5EF4-FFF2-40B4-BE49-F238E27FC236}">
                  <a16:creationId xmlns:a16="http://schemas.microsoft.com/office/drawing/2014/main" id="{6993F28E-381C-B404-3A6F-EAA60C54EC27}"/>
                </a:ext>
              </a:extLst>
            </p:cNvPr>
            <p:cNvGrpSpPr/>
            <p:nvPr/>
          </p:nvGrpSpPr>
          <p:grpSpPr>
            <a:xfrm>
              <a:off x="5805714" y="5717964"/>
              <a:ext cx="580573" cy="386869"/>
              <a:chOff x="5805714" y="609691"/>
              <a:chExt cx="580573" cy="386869"/>
            </a:xfrm>
          </p:grpSpPr>
          <p:sp>
            <p:nvSpPr>
              <p:cNvPr id="81" name="Rectangle 80">
                <a:extLst>
                  <a:ext uri="{FF2B5EF4-FFF2-40B4-BE49-F238E27FC236}">
                    <a16:creationId xmlns:a16="http://schemas.microsoft.com/office/drawing/2014/main" id="{52929615-8D2E-23F5-A9D7-E7BA909D5D9A}"/>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Arc 81">
                <a:extLst>
                  <a:ext uri="{FF2B5EF4-FFF2-40B4-BE49-F238E27FC236}">
                    <a16:creationId xmlns:a16="http://schemas.microsoft.com/office/drawing/2014/main" id="{794514A9-DE7D-4928-1283-C24DC6C6C1EE}"/>
                  </a:ext>
                </a:extLst>
              </p:cNvPr>
              <p:cNvSpPr/>
              <p:nvPr/>
            </p:nvSpPr>
            <p:spPr>
              <a:xfrm>
                <a:off x="5805714" y="609691"/>
                <a:ext cx="410553" cy="386869"/>
              </a:xfrm>
              <a:prstGeom prst="arc">
                <a:avLst>
                  <a:gd name="adj1" fmla="val 10992407"/>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5" name="Group 74">
              <a:extLst>
                <a:ext uri="{FF2B5EF4-FFF2-40B4-BE49-F238E27FC236}">
                  <a16:creationId xmlns:a16="http://schemas.microsoft.com/office/drawing/2014/main" id="{6C0BFE5C-BA1C-5FF0-7D5B-033272F9E6F1}"/>
                </a:ext>
              </a:extLst>
            </p:cNvPr>
            <p:cNvGrpSpPr/>
            <p:nvPr/>
          </p:nvGrpSpPr>
          <p:grpSpPr>
            <a:xfrm>
              <a:off x="5805714" y="6028987"/>
              <a:ext cx="580573" cy="386869"/>
              <a:chOff x="5805714" y="609691"/>
              <a:chExt cx="580573" cy="386869"/>
            </a:xfrm>
          </p:grpSpPr>
          <p:sp>
            <p:nvSpPr>
              <p:cNvPr id="79" name="Rectangle 78">
                <a:extLst>
                  <a:ext uri="{FF2B5EF4-FFF2-40B4-BE49-F238E27FC236}">
                    <a16:creationId xmlns:a16="http://schemas.microsoft.com/office/drawing/2014/main" id="{044B0396-18E5-A95E-20A4-61F4FFBB5B90}"/>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Arc 79">
                <a:extLst>
                  <a:ext uri="{FF2B5EF4-FFF2-40B4-BE49-F238E27FC236}">
                    <a16:creationId xmlns:a16="http://schemas.microsoft.com/office/drawing/2014/main" id="{8E9985F4-5C8C-9BDC-F330-4D9BE1E6D153}"/>
                  </a:ext>
                </a:extLst>
              </p:cNvPr>
              <p:cNvSpPr/>
              <p:nvPr/>
            </p:nvSpPr>
            <p:spPr>
              <a:xfrm>
                <a:off x="5805714" y="609691"/>
                <a:ext cx="410553" cy="386869"/>
              </a:xfrm>
              <a:prstGeom prst="arc">
                <a:avLst>
                  <a:gd name="adj1" fmla="val 11197210"/>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76" name="Group 75">
              <a:extLst>
                <a:ext uri="{FF2B5EF4-FFF2-40B4-BE49-F238E27FC236}">
                  <a16:creationId xmlns:a16="http://schemas.microsoft.com/office/drawing/2014/main" id="{50CE8032-0424-FC55-F5A9-C176A1CE642E}"/>
                </a:ext>
              </a:extLst>
            </p:cNvPr>
            <p:cNvGrpSpPr/>
            <p:nvPr/>
          </p:nvGrpSpPr>
          <p:grpSpPr>
            <a:xfrm>
              <a:off x="5805714" y="6340004"/>
              <a:ext cx="580573" cy="386869"/>
              <a:chOff x="5805714" y="609691"/>
              <a:chExt cx="580573" cy="386869"/>
            </a:xfrm>
          </p:grpSpPr>
          <p:sp>
            <p:nvSpPr>
              <p:cNvPr id="77" name="Rectangle 76">
                <a:extLst>
                  <a:ext uri="{FF2B5EF4-FFF2-40B4-BE49-F238E27FC236}">
                    <a16:creationId xmlns:a16="http://schemas.microsoft.com/office/drawing/2014/main" id="{0870343E-122B-2928-FF1A-42D974C85846}"/>
                  </a:ext>
                </a:extLst>
              </p:cNvPr>
              <p:cNvSpPr/>
              <p:nvPr/>
            </p:nvSpPr>
            <p:spPr>
              <a:xfrm>
                <a:off x="6126481" y="682263"/>
                <a:ext cx="259806" cy="145054"/>
              </a:xfrm>
              <a:prstGeom prst="rect">
                <a:avLst/>
              </a:prstGeom>
              <a:solidFill>
                <a:srgbClr val="BD6F45"/>
              </a:solidFill>
              <a:ln>
                <a:noFill/>
              </a:ln>
              <a:effectLst>
                <a:innerShdw blurRad="12700" dist="889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Arc 77">
                <a:extLst>
                  <a:ext uri="{FF2B5EF4-FFF2-40B4-BE49-F238E27FC236}">
                    <a16:creationId xmlns:a16="http://schemas.microsoft.com/office/drawing/2014/main" id="{652FC0B5-7AE3-F9B3-8353-55D21548A0C7}"/>
                  </a:ext>
                </a:extLst>
              </p:cNvPr>
              <p:cNvSpPr/>
              <p:nvPr/>
            </p:nvSpPr>
            <p:spPr>
              <a:xfrm>
                <a:off x="5805714" y="609691"/>
                <a:ext cx="410553" cy="386869"/>
              </a:xfrm>
              <a:prstGeom prst="arc">
                <a:avLst>
                  <a:gd name="adj1" fmla="val 11129801"/>
                  <a:gd name="adj2" fmla="val 20826104"/>
                </a:avLst>
              </a:prstGeom>
              <a:ln w="50800">
                <a:gradFill>
                  <a:gsLst>
                    <a:gs pos="0">
                      <a:schemeClr val="tx1"/>
                    </a:gs>
                    <a:gs pos="46000">
                      <a:schemeClr val="bg1"/>
                    </a:gs>
                    <a:gs pos="83000">
                      <a:schemeClr val="bg1">
                        <a:lumMod val="85000"/>
                      </a:schemeClr>
                    </a:gs>
                    <a:gs pos="100000">
                      <a:schemeClr val="tx1">
                        <a:lumMod val="85000"/>
                        <a:lumOff val="15000"/>
                      </a:schemeClr>
                    </a:gs>
                  </a:gsLst>
                  <a:lin ang="5400000" scaled="1"/>
                </a:gra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pic>
        <p:nvPicPr>
          <p:cNvPr id="123" name="Picture 122">
            <a:extLst>
              <a:ext uri="{FF2B5EF4-FFF2-40B4-BE49-F238E27FC236}">
                <a16:creationId xmlns:a16="http://schemas.microsoft.com/office/drawing/2014/main" id="{ADD79229-F6CA-8BA4-5099-D66D49181E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844" y="1126722"/>
            <a:ext cx="4745859" cy="3296472"/>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126" name="TextBox 125">
            <a:extLst>
              <a:ext uri="{FF2B5EF4-FFF2-40B4-BE49-F238E27FC236}">
                <a16:creationId xmlns:a16="http://schemas.microsoft.com/office/drawing/2014/main" id="{DDB24CC3-05F9-BC01-CC50-B808CCE4BF4A}"/>
              </a:ext>
            </a:extLst>
          </p:cNvPr>
          <p:cNvSpPr txBox="1"/>
          <p:nvPr/>
        </p:nvSpPr>
        <p:spPr>
          <a:xfrm>
            <a:off x="6688183" y="1466011"/>
            <a:ext cx="4334525" cy="3970318"/>
          </a:xfrm>
          <a:prstGeom prst="rect">
            <a:avLst/>
          </a:prstGeom>
          <a:noFill/>
        </p:spPr>
        <p:txBody>
          <a:bodyPr wrap="square" rtlCol="0">
            <a:spAutoFit/>
          </a:bodyPr>
          <a:lstStyle/>
          <a:p>
            <a:r>
              <a:rPr lang="en-US" dirty="0">
                <a:solidFill>
                  <a:schemeClr val="bg1"/>
                </a:solidFill>
              </a:rPr>
              <a:t>The data shows how much money people owe based on their credit grades (A, B, C, D, E, F, G) and sub-grades (1 to 5). Altogether, the total owed is 532 million. Looking at the information, it seems that higher-grade categories tend to have more owed money which is the grade B and the lowest grade is G. This data is useful for banks and lenders to understand the risk of lending money and to make decisions about </a:t>
            </a:r>
            <a:r>
              <a:rPr lang="en-US" dirty="0" err="1">
                <a:solidFill>
                  <a:schemeClr val="bg1"/>
                </a:solidFill>
              </a:rPr>
              <a:t>revol_bal</a:t>
            </a:r>
            <a:r>
              <a:rPr lang="en-US" dirty="0">
                <a:solidFill>
                  <a:schemeClr val="bg1"/>
                </a:solidFill>
              </a:rPr>
              <a:t>. It gives a clear picture of how much people owe in different grades, helping them manage the risk of lending money.</a:t>
            </a:r>
          </a:p>
          <a:p>
            <a:endParaRPr lang="en-IN" dirty="0"/>
          </a:p>
        </p:txBody>
      </p:sp>
      <p:sp>
        <p:nvSpPr>
          <p:cNvPr id="127" name="Rectangle 126">
            <a:extLst>
              <a:ext uri="{FF2B5EF4-FFF2-40B4-BE49-F238E27FC236}">
                <a16:creationId xmlns:a16="http://schemas.microsoft.com/office/drawing/2014/main" id="{7D7F9F89-FDA1-AD95-358A-6F31571554E4}"/>
              </a:ext>
            </a:extLst>
          </p:cNvPr>
          <p:cNvSpPr/>
          <p:nvPr/>
        </p:nvSpPr>
        <p:spPr>
          <a:xfrm>
            <a:off x="6636417" y="575568"/>
            <a:ext cx="1996572" cy="369332"/>
          </a:xfrm>
          <a:prstGeom prst="rect">
            <a:avLst/>
          </a:prstGeom>
        </p:spPr>
        <p:txBody>
          <a:bodyPr wrap="none">
            <a:spAutoFit/>
          </a:bodyPr>
          <a:lstStyle/>
          <a:p>
            <a:r>
              <a:rPr lang="en-US" b="1" dirty="0">
                <a:solidFill>
                  <a:schemeClr val="accent2">
                    <a:lumMod val="50000"/>
                  </a:schemeClr>
                </a:solidFill>
              </a:rPr>
              <a:t>INTERPRETATION:-</a:t>
            </a:r>
          </a:p>
        </p:txBody>
      </p:sp>
    </p:spTree>
    <p:extLst>
      <p:ext uri="{BB962C8B-B14F-4D97-AF65-F5344CB8AC3E}">
        <p14:creationId xmlns:p14="http://schemas.microsoft.com/office/powerpoint/2010/main" val="28500004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Animated Intro for Social Media Platforms by Slidesgo">
  <a:themeElements>
    <a:clrScheme name="Animated Intro for Social Media Platforms">
      <a:dk1>
        <a:srgbClr val="241B5F"/>
      </a:dk1>
      <a:lt1>
        <a:srgbClr val="FDFAE1"/>
      </a:lt1>
      <a:dk2>
        <a:srgbClr val="4A4DE9"/>
      </a:dk2>
      <a:lt2>
        <a:srgbClr val="FFB400"/>
      </a:lt2>
      <a:accent1>
        <a:srgbClr val="FF5A00"/>
      </a:accent1>
      <a:accent2>
        <a:srgbClr val="FF6273"/>
      </a:accent2>
      <a:accent3>
        <a:srgbClr val="FF95A1"/>
      </a:accent3>
      <a:accent4>
        <a:srgbClr val="F3DCC6"/>
      </a:accent4>
      <a:accent5>
        <a:srgbClr val="FFFFFF"/>
      </a:accent5>
      <a:accent6>
        <a:srgbClr val="FFFFFF"/>
      </a:accent6>
      <a:hlink>
        <a:srgbClr val="000000"/>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1442</TotalTime>
  <Words>999</Words>
  <Application>Microsoft Office PowerPoint</Application>
  <PresentationFormat>Widescreen</PresentationFormat>
  <Paragraphs>97</Paragraphs>
  <Slides>18</Slides>
  <Notes>2</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18</vt:i4>
      </vt:variant>
    </vt:vector>
  </HeadingPairs>
  <TitlesOfParts>
    <vt:vector size="32" baseType="lpstr">
      <vt:lpstr>Algerian</vt:lpstr>
      <vt:lpstr>Aptos</vt:lpstr>
      <vt:lpstr>Arial</vt:lpstr>
      <vt:lpstr>Bahnschrift SemiBold</vt:lpstr>
      <vt:lpstr>Bebas Neue</vt:lpstr>
      <vt:lpstr>Calibri</vt:lpstr>
      <vt:lpstr>Cambria</vt:lpstr>
      <vt:lpstr>Chivo</vt:lpstr>
      <vt:lpstr>DM Serif Display</vt:lpstr>
      <vt:lpstr>Montserrat Medium</vt:lpstr>
      <vt:lpstr>Tw Cen MT</vt:lpstr>
      <vt:lpstr>Wingdings</vt:lpstr>
      <vt:lpstr>Circuit</vt:lpstr>
      <vt:lpstr>Animated Intro for Social Media Platforms by Slidesgo</vt:lpstr>
      <vt:lpstr>PowerPoint Presentation</vt:lpstr>
      <vt:lpstr>Aim for this Presentation is to discover some insights by using visualization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ANALYSIS PROJECT</dc:title>
  <dc:creator>Razat  Shubham</dc:creator>
  <cp:lastModifiedBy>Biswajit Sahoo</cp:lastModifiedBy>
  <cp:revision>39</cp:revision>
  <dcterms:created xsi:type="dcterms:W3CDTF">2023-11-25T04:51:37Z</dcterms:created>
  <dcterms:modified xsi:type="dcterms:W3CDTF">2023-11-29T13:34:31Z</dcterms:modified>
</cp:coreProperties>
</file>

<file path=docProps/thumbnail.jpeg>
</file>